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502" r:id="rId3"/>
    <p:sldId id="486" r:id="rId4"/>
    <p:sldId id="265" r:id="rId5"/>
    <p:sldId id="500" r:id="rId6"/>
    <p:sldId id="501" r:id="rId7"/>
    <p:sldId id="510" r:id="rId8"/>
    <p:sldId id="503" r:id="rId9"/>
    <p:sldId id="504" r:id="rId10"/>
    <p:sldId id="506" r:id="rId11"/>
    <p:sldId id="508" r:id="rId12"/>
    <p:sldId id="509" r:id="rId13"/>
    <p:sldId id="266" r:id="rId14"/>
    <p:sldId id="511" r:id="rId15"/>
    <p:sldId id="49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8" d="100"/>
          <a:sy n="58" d="100"/>
        </p:scale>
        <p:origin x="80" y="1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B62155-C1CE-4D2B-BFD3-DB47A5E8E5C0}" type="datetimeFigureOut">
              <a:rPr lang="en-US" smtClean="0"/>
              <a:t>8/29/2022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9A25B6-1C2A-4645-8ED5-8BC4B64BCBB4}" type="slidenum">
              <a:rPr lang="en-US" smtClean="0"/>
              <a:t>‹#›</a:t>
            </a:fld>
            <a:endParaRPr lang="en-US"/>
          </a:p>
        </p:txBody>
      </p:sp>
    </p:spTree>
    <p:extLst>
      <p:ext uri="{BB962C8B-B14F-4D97-AF65-F5344CB8AC3E}">
        <p14:creationId xmlns:p14="http://schemas.microsoft.com/office/powerpoint/2010/main" val="1168735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B62155-C1CE-4D2B-BFD3-DB47A5E8E5C0}" type="datetimeFigureOut">
              <a:rPr lang="en-US" smtClean="0"/>
              <a:t>8/29/2022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9A25B6-1C2A-4645-8ED5-8BC4B64BCBB4}" type="slidenum">
              <a:rPr lang="en-US" smtClean="0"/>
              <a:t>‹#›</a:t>
            </a:fld>
            <a:endParaRPr lang="en-US"/>
          </a:p>
        </p:txBody>
      </p:sp>
    </p:spTree>
    <p:extLst>
      <p:ext uri="{BB962C8B-B14F-4D97-AF65-F5344CB8AC3E}">
        <p14:creationId xmlns:p14="http://schemas.microsoft.com/office/powerpoint/2010/main" val="3567227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B62155-C1CE-4D2B-BFD3-DB47A5E8E5C0}" type="datetimeFigureOut">
              <a:rPr lang="en-US" smtClean="0"/>
              <a:t>8/29/2022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9A25B6-1C2A-4645-8ED5-8BC4B64BCBB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469559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B62155-C1CE-4D2B-BFD3-DB47A5E8E5C0}" type="datetimeFigureOut">
              <a:rPr lang="en-US" smtClean="0"/>
              <a:t>8/29/2022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9A25B6-1C2A-4645-8ED5-8BC4B64BCBB4}" type="slidenum">
              <a:rPr lang="en-US" smtClean="0"/>
              <a:t>‹#›</a:t>
            </a:fld>
            <a:endParaRPr lang="en-US"/>
          </a:p>
        </p:txBody>
      </p:sp>
    </p:spTree>
    <p:extLst>
      <p:ext uri="{BB962C8B-B14F-4D97-AF65-F5344CB8AC3E}">
        <p14:creationId xmlns:p14="http://schemas.microsoft.com/office/powerpoint/2010/main" val="26720937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B62155-C1CE-4D2B-BFD3-DB47A5E8E5C0}" type="datetimeFigureOut">
              <a:rPr lang="en-US" smtClean="0"/>
              <a:t>8/29/2022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9A25B6-1C2A-4645-8ED5-8BC4B64BCBB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204098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B62155-C1CE-4D2B-BFD3-DB47A5E8E5C0}" type="datetimeFigureOut">
              <a:rPr lang="en-US" smtClean="0"/>
              <a:t>8/29/2022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9A25B6-1C2A-4645-8ED5-8BC4B64BCBB4}" type="slidenum">
              <a:rPr lang="en-US" smtClean="0"/>
              <a:t>‹#›</a:t>
            </a:fld>
            <a:endParaRPr lang="en-US"/>
          </a:p>
        </p:txBody>
      </p:sp>
    </p:spTree>
    <p:extLst>
      <p:ext uri="{BB962C8B-B14F-4D97-AF65-F5344CB8AC3E}">
        <p14:creationId xmlns:p14="http://schemas.microsoft.com/office/powerpoint/2010/main" val="38643765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B62155-C1CE-4D2B-BFD3-DB47A5E8E5C0}" type="datetimeFigureOut">
              <a:rPr lang="en-US" smtClean="0"/>
              <a:t>8/29/2022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9A25B6-1C2A-4645-8ED5-8BC4B64BCBB4}" type="slidenum">
              <a:rPr lang="en-US" smtClean="0"/>
              <a:t>‹#›</a:t>
            </a:fld>
            <a:endParaRPr lang="en-US"/>
          </a:p>
        </p:txBody>
      </p:sp>
    </p:spTree>
    <p:extLst>
      <p:ext uri="{BB962C8B-B14F-4D97-AF65-F5344CB8AC3E}">
        <p14:creationId xmlns:p14="http://schemas.microsoft.com/office/powerpoint/2010/main" val="7631109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B62155-C1CE-4D2B-BFD3-DB47A5E8E5C0}" type="datetimeFigureOut">
              <a:rPr lang="en-US" smtClean="0"/>
              <a:t>8/29/2022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9A25B6-1C2A-4645-8ED5-8BC4B64BCBB4}" type="slidenum">
              <a:rPr lang="en-US" smtClean="0"/>
              <a:t>‹#›</a:t>
            </a:fld>
            <a:endParaRPr lang="en-US"/>
          </a:p>
        </p:txBody>
      </p:sp>
    </p:spTree>
    <p:extLst>
      <p:ext uri="{BB962C8B-B14F-4D97-AF65-F5344CB8AC3E}">
        <p14:creationId xmlns:p14="http://schemas.microsoft.com/office/powerpoint/2010/main" val="565751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B62155-C1CE-4D2B-BFD3-DB47A5E8E5C0}" type="datetimeFigureOut">
              <a:rPr lang="en-US" smtClean="0"/>
              <a:t>8/29/2022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9A25B6-1C2A-4645-8ED5-8BC4B64BCBB4}" type="slidenum">
              <a:rPr lang="en-US" smtClean="0"/>
              <a:t>‹#›</a:t>
            </a:fld>
            <a:endParaRPr lang="en-US"/>
          </a:p>
        </p:txBody>
      </p:sp>
    </p:spTree>
    <p:extLst>
      <p:ext uri="{BB962C8B-B14F-4D97-AF65-F5344CB8AC3E}">
        <p14:creationId xmlns:p14="http://schemas.microsoft.com/office/powerpoint/2010/main" val="2189703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B62155-C1CE-4D2B-BFD3-DB47A5E8E5C0}" type="datetimeFigureOut">
              <a:rPr lang="en-US" smtClean="0"/>
              <a:t>8/29/2022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9A25B6-1C2A-4645-8ED5-8BC4B64BCBB4}" type="slidenum">
              <a:rPr lang="en-US" smtClean="0"/>
              <a:t>‹#›</a:t>
            </a:fld>
            <a:endParaRPr lang="en-US"/>
          </a:p>
        </p:txBody>
      </p:sp>
    </p:spTree>
    <p:extLst>
      <p:ext uri="{BB962C8B-B14F-4D97-AF65-F5344CB8AC3E}">
        <p14:creationId xmlns:p14="http://schemas.microsoft.com/office/powerpoint/2010/main" val="1584858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B62155-C1CE-4D2B-BFD3-DB47A5E8E5C0}" type="datetimeFigureOut">
              <a:rPr lang="en-US" smtClean="0"/>
              <a:t>8/29/2022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9A25B6-1C2A-4645-8ED5-8BC4B64BCBB4}" type="slidenum">
              <a:rPr lang="en-US" smtClean="0"/>
              <a:t>‹#›</a:t>
            </a:fld>
            <a:endParaRPr lang="en-US"/>
          </a:p>
        </p:txBody>
      </p:sp>
    </p:spTree>
    <p:extLst>
      <p:ext uri="{BB962C8B-B14F-4D97-AF65-F5344CB8AC3E}">
        <p14:creationId xmlns:p14="http://schemas.microsoft.com/office/powerpoint/2010/main" val="146566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B62155-C1CE-4D2B-BFD3-DB47A5E8E5C0}" type="datetimeFigureOut">
              <a:rPr lang="en-US" smtClean="0"/>
              <a:t>8/29/2022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9A25B6-1C2A-4645-8ED5-8BC4B64BCBB4}" type="slidenum">
              <a:rPr lang="en-US" smtClean="0"/>
              <a:t>‹#›</a:t>
            </a:fld>
            <a:endParaRPr lang="en-US"/>
          </a:p>
        </p:txBody>
      </p:sp>
    </p:spTree>
    <p:extLst>
      <p:ext uri="{BB962C8B-B14F-4D97-AF65-F5344CB8AC3E}">
        <p14:creationId xmlns:p14="http://schemas.microsoft.com/office/powerpoint/2010/main" val="3697986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B62155-C1CE-4D2B-BFD3-DB47A5E8E5C0}" type="datetimeFigureOut">
              <a:rPr lang="en-US" smtClean="0"/>
              <a:t>8/29/2022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9A25B6-1C2A-4645-8ED5-8BC4B64BCBB4}" type="slidenum">
              <a:rPr lang="en-US" smtClean="0"/>
              <a:t>‹#›</a:t>
            </a:fld>
            <a:endParaRPr lang="en-US"/>
          </a:p>
        </p:txBody>
      </p:sp>
    </p:spTree>
    <p:extLst>
      <p:ext uri="{BB962C8B-B14F-4D97-AF65-F5344CB8AC3E}">
        <p14:creationId xmlns:p14="http://schemas.microsoft.com/office/powerpoint/2010/main" val="3393755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B62155-C1CE-4D2B-BFD3-DB47A5E8E5C0}" type="datetimeFigureOut">
              <a:rPr lang="en-US" smtClean="0"/>
              <a:t>8/29/2022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9A25B6-1C2A-4645-8ED5-8BC4B64BCBB4}" type="slidenum">
              <a:rPr lang="en-US" smtClean="0"/>
              <a:t>‹#›</a:t>
            </a:fld>
            <a:endParaRPr lang="en-US"/>
          </a:p>
        </p:txBody>
      </p:sp>
    </p:spTree>
    <p:extLst>
      <p:ext uri="{BB962C8B-B14F-4D97-AF65-F5344CB8AC3E}">
        <p14:creationId xmlns:p14="http://schemas.microsoft.com/office/powerpoint/2010/main" val="797489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B62155-C1CE-4D2B-BFD3-DB47A5E8E5C0}" type="datetimeFigureOut">
              <a:rPr lang="en-US" smtClean="0"/>
              <a:t>8/29/2022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9A25B6-1C2A-4645-8ED5-8BC4B64BCBB4}" type="slidenum">
              <a:rPr lang="en-US" smtClean="0"/>
              <a:t>‹#›</a:t>
            </a:fld>
            <a:endParaRPr lang="en-US"/>
          </a:p>
        </p:txBody>
      </p:sp>
    </p:spTree>
    <p:extLst>
      <p:ext uri="{BB962C8B-B14F-4D97-AF65-F5344CB8AC3E}">
        <p14:creationId xmlns:p14="http://schemas.microsoft.com/office/powerpoint/2010/main" val="2128100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B62155-C1CE-4D2B-BFD3-DB47A5E8E5C0}" type="datetimeFigureOut">
              <a:rPr lang="en-US" smtClean="0"/>
              <a:t>8/29/2022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9A25B6-1C2A-4645-8ED5-8BC4B64BCBB4}" type="slidenum">
              <a:rPr lang="en-US" smtClean="0"/>
              <a:t>‹#›</a:t>
            </a:fld>
            <a:endParaRPr lang="en-US"/>
          </a:p>
        </p:txBody>
      </p:sp>
    </p:spTree>
    <p:extLst>
      <p:ext uri="{BB962C8B-B14F-4D97-AF65-F5344CB8AC3E}">
        <p14:creationId xmlns:p14="http://schemas.microsoft.com/office/powerpoint/2010/main" val="382820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7B62155-C1CE-4D2B-BFD3-DB47A5E8E5C0}" type="datetimeFigureOut">
              <a:rPr lang="en-US" smtClean="0"/>
              <a:t>8/29/2022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79A25B6-1C2A-4645-8ED5-8BC4B64BCBB4}" type="slidenum">
              <a:rPr lang="en-US" smtClean="0"/>
              <a:t>‹#›</a:t>
            </a:fld>
            <a:endParaRPr lang="en-US"/>
          </a:p>
        </p:txBody>
      </p:sp>
    </p:spTree>
    <p:extLst>
      <p:ext uri="{BB962C8B-B14F-4D97-AF65-F5344CB8AC3E}">
        <p14:creationId xmlns:p14="http://schemas.microsoft.com/office/powerpoint/2010/main" val="417869332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946A29A-6F04-C491-EDF0-4671CADE70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19442" cy="6858000"/>
          </a:xfrm>
          <a:prstGeom prst="rect">
            <a:avLst/>
          </a:prstGeom>
        </p:spPr>
      </p:pic>
      <p:sp>
        <p:nvSpPr>
          <p:cNvPr id="12" name="TextBox 11">
            <a:extLst>
              <a:ext uri="{FF2B5EF4-FFF2-40B4-BE49-F238E27FC236}">
                <a16:creationId xmlns:a16="http://schemas.microsoft.com/office/drawing/2014/main" id="{C65DF6A2-270F-3CC0-66C4-18BBC7DE4468}"/>
              </a:ext>
            </a:extLst>
          </p:cNvPr>
          <p:cNvSpPr txBox="1"/>
          <p:nvPr/>
        </p:nvSpPr>
        <p:spPr>
          <a:xfrm>
            <a:off x="4382839" y="4672325"/>
            <a:ext cx="3479800" cy="707886"/>
          </a:xfrm>
          <a:prstGeom prst="rect">
            <a:avLst/>
          </a:prstGeom>
          <a:noFill/>
        </p:spPr>
        <p:txBody>
          <a:bodyPr wrap="square" rtlCol="0">
            <a:spAutoFit/>
          </a:bodyPr>
          <a:lstStyle/>
          <a:p>
            <a:pPr algn="ctr"/>
            <a:r>
              <a:rPr lang="en-US" sz="4000" b="1" dirty="0">
                <a:solidFill>
                  <a:srgbClr val="0000FF"/>
                </a:solidFill>
                <a:latin typeface="Times New Roman" panose="02020603050405020304" pitchFamily="18" charset="0"/>
                <a:cs typeface="Times New Roman" panose="02020603050405020304" pitchFamily="18" charset="0"/>
              </a:rPr>
              <a:t>KHỞI ĐỘNG</a:t>
            </a:r>
          </a:p>
        </p:txBody>
      </p:sp>
      <p:sp>
        <p:nvSpPr>
          <p:cNvPr id="13" name="TextBox 12">
            <a:extLst>
              <a:ext uri="{FF2B5EF4-FFF2-40B4-BE49-F238E27FC236}">
                <a16:creationId xmlns:a16="http://schemas.microsoft.com/office/drawing/2014/main" id="{AB12E0F5-D414-F708-C307-79BD87337B08}"/>
              </a:ext>
            </a:extLst>
          </p:cNvPr>
          <p:cNvSpPr txBox="1"/>
          <p:nvPr/>
        </p:nvSpPr>
        <p:spPr>
          <a:xfrm>
            <a:off x="1384300" y="333761"/>
            <a:ext cx="9690100" cy="707886"/>
          </a:xfrm>
          <a:prstGeom prst="rect">
            <a:avLst/>
          </a:prstGeom>
          <a:noFill/>
        </p:spPr>
        <p:txBody>
          <a:bodyPr wrap="square">
            <a:spAutoFit/>
          </a:bodyPr>
          <a:lstStyle/>
          <a:p>
            <a:r>
              <a:rPr lang="en-US" sz="4000" b="1" dirty="0">
                <a:solidFill>
                  <a:srgbClr val="FF0000"/>
                </a:solidFill>
                <a:effectLst/>
                <a:latin typeface="Times New Roman" panose="02020603050405020304" pitchFamily="18" charset="0"/>
                <a:ea typeface="Times New Roman" panose="02020603050405020304" pitchFamily="18" charset="0"/>
              </a:rPr>
              <a:t>ĐỌC KẾT NỐI CHỦ ĐIỂM ĐẤT NƯỚC</a:t>
            </a:r>
            <a:endParaRPr lang="en-US" sz="4000" dirty="0">
              <a:solidFill>
                <a:srgbClr val="FF0000"/>
              </a:solidFill>
            </a:endParaRPr>
          </a:p>
        </p:txBody>
      </p:sp>
    </p:spTree>
    <p:extLst>
      <p:ext uri="{BB962C8B-B14F-4D97-AF65-F5344CB8AC3E}">
        <p14:creationId xmlns:p14="http://schemas.microsoft.com/office/powerpoint/2010/main" val="168191314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barn(inVertical)">
                                      <p:cBhvr>
                                        <p:cTn id="1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8AA1E305-E08D-66EF-E3E4-D570D8842C5C}"/>
              </a:ext>
            </a:extLst>
          </p:cNvPr>
          <p:cNvGraphicFramePr>
            <a:graphicFrameLocks noGrp="1"/>
          </p:cNvGraphicFramePr>
          <p:nvPr>
            <p:extLst>
              <p:ext uri="{D42A27DB-BD31-4B8C-83A1-F6EECF244321}">
                <p14:modId xmlns:p14="http://schemas.microsoft.com/office/powerpoint/2010/main" val="969415503"/>
              </p:ext>
            </p:extLst>
          </p:nvPr>
        </p:nvGraphicFramePr>
        <p:xfrm>
          <a:off x="-12030" y="-126659"/>
          <a:ext cx="12191998" cy="7071866"/>
        </p:xfrm>
        <a:graphic>
          <a:graphicData uri="http://schemas.openxmlformats.org/drawingml/2006/table">
            <a:tbl>
              <a:tblPr firstRow="1" bandRow="1">
                <a:tableStyleId>{5C22544A-7EE6-4342-B048-85BDC9FD1C3A}</a:tableStyleId>
              </a:tblPr>
              <a:tblGrid>
                <a:gridCol w="2849524">
                  <a:extLst>
                    <a:ext uri="{9D8B030D-6E8A-4147-A177-3AD203B41FA5}">
                      <a16:colId xmlns:a16="http://schemas.microsoft.com/office/drawing/2014/main" val="3664479718"/>
                    </a:ext>
                  </a:extLst>
                </a:gridCol>
                <a:gridCol w="4501769">
                  <a:extLst>
                    <a:ext uri="{9D8B030D-6E8A-4147-A177-3AD203B41FA5}">
                      <a16:colId xmlns:a16="http://schemas.microsoft.com/office/drawing/2014/main" val="2530529937"/>
                    </a:ext>
                  </a:extLst>
                </a:gridCol>
                <a:gridCol w="4840705">
                  <a:extLst>
                    <a:ext uri="{9D8B030D-6E8A-4147-A177-3AD203B41FA5}">
                      <a16:colId xmlns:a16="http://schemas.microsoft.com/office/drawing/2014/main" val="2685666753"/>
                    </a:ext>
                  </a:extLst>
                </a:gridCol>
              </a:tblGrid>
              <a:tr h="666096">
                <a:tc>
                  <a:txBody>
                    <a:bodyPr/>
                    <a:lstStyle/>
                    <a:p>
                      <a:pPr algn="ctr">
                        <a:lnSpc>
                          <a:spcPct val="200000"/>
                        </a:lnSpc>
                      </a:pPr>
                      <a:r>
                        <a:rPr lang="en-US" sz="2000" b="1"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en-US" sz="2000" b="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endParaRPr lang="en-US" sz="2000" dirty="0">
                        <a:effectLst/>
                        <a:latin typeface=".VnTime"/>
                        <a:ea typeface="Times New Roman" panose="02020603050405020304" pitchFamily="18" charset="0"/>
                        <a:cs typeface="Times New Roman" panose="02020603050405020304" pitchFamily="18" charset="0"/>
                      </a:endParaRPr>
                    </a:p>
                  </a:txBody>
                  <a:tcPr marL="76200" marR="76200" marT="76200" marB="76200"/>
                </a:tc>
                <a:tc>
                  <a:txBody>
                    <a:bodyPr/>
                    <a:lstStyle/>
                    <a:p>
                      <a:pPr algn="ctr">
                        <a:lnSpc>
                          <a:spcPct val="200000"/>
                        </a:lnSpc>
                      </a:pPr>
                      <a:r>
                        <a:rPr lang="en-US" sz="2000" b="1"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Lí</a:t>
                      </a:r>
                      <a:r>
                        <a:rPr lang="en-US" sz="2000" b="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lẽ</a:t>
                      </a:r>
                      <a:endParaRPr lang="en-US" sz="2000" dirty="0">
                        <a:effectLst/>
                        <a:latin typeface=".VnTime"/>
                        <a:ea typeface="Times New Roman" panose="02020603050405020304" pitchFamily="18" charset="0"/>
                        <a:cs typeface="Times New Roman" panose="02020603050405020304" pitchFamily="18" charset="0"/>
                      </a:endParaRPr>
                    </a:p>
                  </a:txBody>
                  <a:tcPr marL="76200" marR="76200" marT="76200" marB="76200"/>
                </a:tc>
                <a:tc>
                  <a:txBody>
                    <a:bodyPr/>
                    <a:lstStyle/>
                    <a:p>
                      <a:pPr algn="ctr">
                        <a:lnSpc>
                          <a:spcPct val="200000"/>
                        </a:lnSpc>
                      </a:pPr>
                      <a:r>
                        <a:rPr lang="en-US" sz="2000" b="1"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2000" b="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chứng</a:t>
                      </a:r>
                      <a:endParaRPr lang="en-US" sz="2000" dirty="0">
                        <a:effectLst/>
                        <a:latin typeface=".VnTime"/>
                        <a:ea typeface="Times New Roman" panose="02020603050405020304" pitchFamily="18" charset="0"/>
                        <a:cs typeface="Times New Roman" panose="02020603050405020304" pitchFamily="18" charset="0"/>
                      </a:endParaRPr>
                    </a:p>
                  </a:txBody>
                  <a:tcPr marL="76200" marR="76200" marT="76200" marB="76200"/>
                </a:tc>
                <a:extLst>
                  <a:ext uri="{0D108BD9-81ED-4DB2-BD59-A6C34878D82A}">
                    <a16:rowId xmlns:a16="http://schemas.microsoft.com/office/drawing/2014/main" val="3265490451"/>
                  </a:ext>
                </a:extLst>
              </a:tr>
              <a:tr h="1447295">
                <a:tc>
                  <a:txBody>
                    <a:bodyPr/>
                    <a:lstStyle/>
                    <a:p>
                      <a:pPr algn="just">
                        <a:lnSpc>
                          <a:spcPct val="200000"/>
                        </a:lnSpc>
                      </a:pPr>
                      <a:r>
                        <a:rPr lang="en-US" sz="1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dirty="0">
                        <a:effectLst/>
                        <a:latin typeface=".VnTime"/>
                        <a:ea typeface="Times New Roman" panose="02020603050405020304" pitchFamily="18" charset="0"/>
                        <a:cs typeface="Times New Roman" panose="02020603050405020304" pitchFamily="18" charset="0"/>
                      </a:endParaRPr>
                    </a:p>
                  </a:txBody>
                  <a:tcPr marL="76200" marR="76200" marT="76200" marB="76200"/>
                </a:tc>
                <a:tc>
                  <a:txBody>
                    <a:bodyPr/>
                    <a:lstStyle/>
                    <a:p>
                      <a:pPr algn="just">
                        <a:lnSpc>
                          <a:spcPct val="200000"/>
                        </a:lnSpc>
                      </a:pPr>
                      <a:r>
                        <a:rPr lang="en-US" sz="1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dirty="0">
                        <a:effectLst/>
                        <a:latin typeface=".VnTime"/>
                        <a:ea typeface="Times New Roman" panose="02020603050405020304" pitchFamily="18" charset="0"/>
                        <a:cs typeface="Times New Roman" panose="02020603050405020304" pitchFamily="18" charset="0"/>
                      </a:endParaRPr>
                    </a:p>
                  </a:txBody>
                  <a:tcPr marL="76200" marR="76200" marT="76200" marB="76200"/>
                </a:tc>
                <a:tc>
                  <a:txBody>
                    <a:bodyPr/>
                    <a:lstStyle/>
                    <a:p>
                      <a:pPr algn="just">
                        <a:lnSpc>
                          <a:spcPct val="200000"/>
                        </a:lnSpc>
                      </a:pPr>
                      <a:r>
                        <a:rPr lang="en-US" sz="1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dirty="0">
                        <a:effectLst/>
                        <a:latin typeface=".VnTime"/>
                        <a:ea typeface="Times New Roman" panose="02020603050405020304" pitchFamily="18" charset="0"/>
                        <a:cs typeface="Times New Roman" panose="02020603050405020304" pitchFamily="18" charset="0"/>
                      </a:endParaRPr>
                    </a:p>
                  </a:txBody>
                  <a:tcPr marL="76200" marR="76200" marT="76200" marB="76200"/>
                </a:tc>
                <a:extLst>
                  <a:ext uri="{0D108BD9-81ED-4DB2-BD59-A6C34878D82A}">
                    <a16:rowId xmlns:a16="http://schemas.microsoft.com/office/drawing/2014/main" val="3186318464"/>
                  </a:ext>
                </a:extLst>
              </a:tr>
              <a:tr h="2221231">
                <a:tc>
                  <a:txBody>
                    <a:bodyPr/>
                    <a:lstStyle/>
                    <a:p>
                      <a:pPr algn="just">
                        <a:lnSpc>
                          <a:spcPct val="200000"/>
                        </a:lnSpc>
                      </a:pPr>
                      <a:r>
                        <a:rPr lang="en-US" sz="1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dirty="0">
                        <a:effectLst/>
                        <a:latin typeface=".VnTime"/>
                        <a:ea typeface="Times New Roman" panose="02020603050405020304" pitchFamily="18" charset="0"/>
                        <a:cs typeface="Times New Roman" panose="02020603050405020304" pitchFamily="18" charset="0"/>
                      </a:endParaRPr>
                    </a:p>
                  </a:txBody>
                  <a:tcPr marL="76200" marR="76200" marT="76200" marB="76200"/>
                </a:tc>
                <a:tc>
                  <a:txBody>
                    <a:bodyPr/>
                    <a:lstStyle/>
                    <a:p>
                      <a:pPr algn="just">
                        <a:lnSpc>
                          <a:spcPct val="200000"/>
                        </a:lnSpc>
                      </a:pPr>
                      <a:r>
                        <a:rPr lang="en-US" sz="1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dirty="0">
                        <a:effectLst/>
                        <a:latin typeface=".VnTime"/>
                        <a:ea typeface="Times New Roman" panose="02020603050405020304" pitchFamily="18" charset="0"/>
                        <a:cs typeface="Times New Roman" panose="02020603050405020304" pitchFamily="18" charset="0"/>
                      </a:endParaRPr>
                    </a:p>
                  </a:txBody>
                  <a:tcPr marL="76200" marR="76200" marT="76200" marB="76200"/>
                </a:tc>
                <a:tc>
                  <a:txBody>
                    <a:bodyPr/>
                    <a:lstStyle/>
                    <a:p>
                      <a:pPr algn="just">
                        <a:lnSpc>
                          <a:spcPct val="200000"/>
                        </a:lnSpc>
                      </a:pPr>
                      <a:r>
                        <a:rPr lang="en-US" sz="1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dirty="0">
                        <a:effectLst/>
                        <a:latin typeface=".VnTime"/>
                        <a:ea typeface="Times New Roman" panose="02020603050405020304" pitchFamily="18" charset="0"/>
                        <a:cs typeface="Times New Roman" panose="02020603050405020304" pitchFamily="18" charset="0"/>
                      </a:endParaRPr>
                    </a:p>
                  </a:txBody>
                  <a:tcPr marL="76200" marR="76200" marT="76200" marB="76200"/>
                </a:tc>
                <a:extLst>
                  <a:ext uri="{0D108BD9-81ED-4DB2-BD59-A6C34878D82A}">
                    <a16:rowId xmlns:a16="http://schemas.microsoft.com/office/drawing/2014/main" val="1751362690"/>
                  </a:ext>
                </a:extLst>
              </a:tr>
              <a:tr h="2734240">
                <a:tc>
                  <a:txBody>
                    <a:bodyPr/>
                    <a:lstStyle/>
                    <a:p>
                      <a:pPr algn="just">
                        <a:lnSpc>
                          <a:spcPct val="200000"/>
                        </a:lnSpc>
                      </a:pPr>
                      <a:r>
                        <a:rPr lang="en-US" sz="1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vi-VN" sz="1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76200" marB="76200"/>
                </a:tc>
                <a:tc>
                  <a:txBody>
                    <a:bodyPr/>
                    <a:lstStyle/>
                    <a:p>
                      <a:pPr algn="just">
                        <a:lnSpc>
                          <a:spcPct val="200000"/>
                        </a:lnSpc>
                      </a:pPr>
                      <a:r>
                        <a:rPr lang="en-US" sz="1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vi-VN" sz="1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6200" marR="76200" marT="76200" marB="76200"/>
                </a:tc>
                <a:tc>
                  <a:txBody>
                    <a:bodyPr/>
                    <a:lstStyle/>
                    <a:p>
                      <a:pPr algn="just">
                        <a:lnSpc>
                          <a:spcPct val="200000"/>
                        </a:lnSpc>
                      </a:pPr>
                      <a:r>
                        <a:rPr lang="en-US" sz="1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dirty="0">
                        <a:effectLst/>
                        <a:latin typeface=".VnTime"/>
                        <a:ea typeface="Times New Roman" panose="02020603050405020304" pitchFamily="18" charset="0"/>
                        <a:cs typeface="Times New Roman" panose="02020603050405020304" pitchFamily="18" charset="0"/>
                      </a:endParaRPr>
                    </a:p>
                  </a:txBody>
                  <a:tcPr marL="76200" marR="76200" marT="76200" marB="76200"/>
                </a:tc>
                <a:extLst>
                  <a:ext uri="{0D108BD9-81ED-4DB2-BD59-A6C34878D82A}">
                    <a16:rowId xmlns:a16="http://schemas.microsoft.com/office/drawing/2014/main" val="517892912"/>
                  </a:ext>
                </a:extLst>
              </a:tr>
            </a:tbl>
          </a:graphicData>
        </a:graphic>
      </p:graphicFrame>
      <p:sp>
        <p:nvSpPr>
          <p:cNvPr id="2" name="Content Placeholder 5">
            <a:extLst>
              <a:ext uri="{FF2B5EF4-FFF2-40B4-BE49-F238E27FC236}">
                <a16:creationId xmlns:a16="http://schemas.microsoft.com/office/drawing/2014/main" id="{07974BAE-89D9-2968-30A7-2587E5997030}"/>
              </a:ext>
            </a:extLst>
          </p:cNvPr>
          <p:cNvSpPr txBox="1">
            <a:spLocks/>
          </p:cNvSpPr>
          <p:nvPr/>
        </p:nvSpPr>
        <p:spPr>
          <a:xfrm>
            <a:off x="-24064" y="543533"/>
            <a:ext cx="2851484" cy="1417608"/>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buNone/>
            </a:pPr>
            <a:r>
              <a:rPr lang="vi-VN"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1.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Cần</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lên</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tiếng</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thảm</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trạng</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da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đen</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bị</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đối</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xử</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bất</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công</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400" dirty="0"/>
          </a:p>
        </p:txBody>
      </p:sp>
      <p:sp>
        <p:nvSpPr>
          <p:cNvPr id="3" name="Content Placeholder 5">
            <a:extLst>
              <a:ext uri="{FF2B5EF4-FFF2-40B4-BE49-F238E27FC236}">
                <a16:creationId xmlns:a16="http://schemas.microsoft.com/office/drawing/2014/main" id="{865AD9D9-060F-4782-C2D1-CFEFA973AD50}"/>
              </a:ext>
            </a:extLst>
          </p:cNvPr>
          <p:cNvSpPr txBox="1">
            <a:spLocks/>
          </p:cNvSpPr>
          <p:nvPr/>
        </p:nvSpPr>
        <p:spPr>
          <a:xfrm>
            <a:off x="0" y="2126950"/>
            <a:ext cx="2851484" cy="2228480"/>
          </a:xfrm>
          <a:prstGeom prst="rect">
            <a:avLst/>
          </a:prstGeom>
        </p:spPr>
        <p:txBody>
          <a:bodyPr vert="horz" lIns="91440" tIns="45720" rIns="91440" bIns="45720" rtlCol="0">
            <a:normAutofit fontScale="775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buNone/>
            </a:pPr>
            <a:r>
              <a:rPr lang="vi-VN"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2.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quá</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trình</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chiến</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đấu</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giành</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lại</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địa</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vị</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xứng</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đáng</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mình</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đấu</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tranh</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phép</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hành</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động</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sai</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lầm</a:t>
            </a:r>
            <a:r>
              <a:rPr lang="en-US" sz="3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p>
        </p:txBody>
      </p:sp>
      <p:sp>
        <p:nvSpPr>
          <p:cNvPr id="4" name="Content Placeholder 5">
            <a:extLst>
              <a:ext uri="{FF2B5EF4-FFF2-40B4-BE49-F238E27FC236}">
                <a16:creationId xmlns:a16="http://schemas.microsoft.com/office/drawing/2014/main" id="{A6938B57-8AFD-4E78-B1E4-14742FC4BD2D}"/>
              </a:ext>
            </a:extLst>
          </p:cNvPr>
          <p:cNvSpPr txBox="1">
            <a:spLocks/>
          </p:cNvSpPr>
          <p:nvPr/>
        </p:nvSpPr>
        <p:spPr>
          <a:xfrm>
            <a:off x="12033" y="4704345"/>
            <a:ext cx="2839451" cy="2093495"/>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lnSpc>
                <a:spcPct val="120000"/>
              </a:lnSpc>
              <a:spcBef>
                <a:spcPts val="0"/>
              </a:spcBef>
              <a:buNone/>
            </a:pPr>
            <a:r>
              <a:rPr lang="vi-VN"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3.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Chỉ</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da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đen</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đỗi</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xử</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bình</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đẳng</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thì</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cuộc</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đấu</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tranh</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mới</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dừng</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lại</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VnTime"/>
              <a:ea typeface="Times New Roman" panose="02020603050405020304" pitchFamily="18" charset="0"/>
              <a:cs typeface="Times New Roman" panose="02020603050405020304" pitchFamily="18" charset="0"/>
            </a:endParaRPr>
          </a:p>
          <a:p>
            <a:pPr marL="0" indent="0">
              <a:buFont typeface="Wingdings 3" charset="2"/>
              <a:buNone/>
            </a:pPr>
            <a:endParaRPr lang="en-US" dirty="0"/>
          </a:p>
        </p:txBody>
      </p:sp>
      <p:sp>
        <p:nvSpPr>
          <p:cNvPr id="6" name="Content Placeholder 2">
            <a:extLst>
              <a:ext uri="{FF2B5EF4-FFF2-40B4-BE49-F238E27FC236}">
                <a16:creationId xmlns:a16="http://schemas.microsoft.com/office/drawing/2014/main" id="{8844D3C3-2687-3439-7D13-708754341994}"/>
              </a:ext>
            </a:extLst>
          </p:cNvPr>
          <p:cNvSpPr txBox="1">
            <a:spLocks/>
          </p:cNvSpPr>
          <p:nvPr/>
        </p:nvSpPr>
        <p:spPr>
          <a:xfrm>
            <a:off x="2827429" y="608706"/>
            <a:ext cx="4563985" cy="1417608"/>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spcBef>
                <a:spcPts val="0"/>
              </a:spcBef>
              <a:buNone/>
            </a:pPr>
            <a:r>
              <a:rPr lang="vi-VN"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trăm</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năm</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trước</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Lin-</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cơn</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đã</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kí</a:t>
            </a:r>
            <a:r>
              <a:rPr lang="vi-VN"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bản</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Tuyên</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ngôn</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Giải</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phóng</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nô</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lệ</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200" dirty="0">
              <a:latin typeface=".VnTime"/>
              <a:ea typeface="Times New Roman" panose="02020603050405020304" pitchFamily="18" charset="0"/>
              <a:cs typeface="Times New Roman" panose="02020603050405020304" pitchFamily="18" charset="0"/>
            </a:endParaRPr>
          </a:p>
          <a:p>
            <a:pPr marL="0" indent="0" algn="just">
              <a:spcBef>
                <a:spcPts val="0"/>
              </a:spcBef>
              <a:buNone/>
            </a:pP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Nhưng</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trăm</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năm</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sau</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da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đen</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vẫn</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chưa</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tự</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do.</a:t>
            </a:r>
            <a:endParaRPr lang="vi-VN"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spcBef>
                <a:spcPts val="0"/>
              </a:spcBef>
              <a:buNone/>
            </a:pPr>
            <a:endParaRPr lang="en-US" sz="2200" dirty="0">
              <a:latin typeface=".VnTime"/>
              <a:ea typeface="Times New Roman" panose="02020603050405020304" pitchFamily="18" charset="0"/>
              <a:cs typeface="Times New Roman" panose="02020603050405020304" pitchFamily="18" charset="0"/>
            </a:endParaRPr>
          </a:p>
        </p:txBody>
      </p:sp>
      <p:sp>
        <p:nvSpPr>
          <p:cNvPr id="7" name="Content Placeholder 2">
            <a:extLst>
              <a:ext uri="{FF2B5EF4-FFF2-40B4-BE49-F238E27FC236}">
                <a16:creationId xmlns:a16="http://schemas.microsoft.com/office/drawing/2014/main" id="{8A933910-0164-D240-996E-993781FA9970}"/>
              </a:ext>
            </a:extLst>
          </p:cNvPr>
          <p:cNvSpPr txBox="1">
            <a:spLocks/>
          </p:cNvSpPr>
          <p:nvPr/>
        </p:nvSpPr>
        <p:spPr>
          <a:xfrm>
            <a:off x="2851485" y="2030694"/>
            <a:ext cx="4539929" cy="225254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spcBef>
                <a:spcPts val="0"/>
              </a:spcBef>
              <a:buNone/>
            </a:pP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cuộc</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phản</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kháng</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đầy</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sáng</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tạo</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sa</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vào</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bạo</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loạn</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VnTime"/>
              <a:ea typeface="Times New Roman" panose="02020603050405020304" pitchFamily="18" charset="0"/>
              <a:cs typeface="Times New Roman" panose="02020603050405020304" pitchFamily="18" charset="0"/>
            </a:endParaRPr>
          </a:p>
          <a:p>
            <a:pPr marL="0" indent="0" algn="just">
              <a:spcBef>
                <a:spcPts val="0"/>
              </a:spcBef>
              <a:buNone/>
            </a:pP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Tinh</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thần</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chiến</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đấu</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quật</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cường</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mới</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vừa</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trào</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sôi</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cộng</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da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đen</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VnTime"/>
              <a:ea typeface="Times New Roman" panose="02020603050405020304" pitchFamily="18" charset="0"/>
              <a:cs typeface="Times New Roman" panose="02020603050405020304" pitchFamily="18" charset="0"/>
            </a:endParaRPr>
          </a:p>
        </p:txBody>
      </p:sp>
      <p:sp>
        <p:nvSpPr>
          <p:cNvPr id="8" name="Content Placeholder 2">
            <a:extLst>
              <a:ext uri="{FF2B5EF4-FFF2-40B4-BE49-F238E27FC236}">
                <a16:creationId xmlns:a16="http://schemas.microsoft.com/office/drawing/2014/main" id="{4B60FAE6-5BC0-7C72-F31A-61566C4E0102}"/>
              </a:ext>
            </a:extLst>
          </p:cNvPr>
          <p:cNvSpPr txBox="1">
            <a:spLocks/>
          </p:cNvSpPr>
          <p:nvPr/>
        </p:nvSpPr>
        <p:spPr>
          <a:xfrm>
            <a:off x="2863515" y="4469799"/>
            <a:ext cx="4527899" cy="2478750"/>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spcBef>
                <a:spcPts val="0"/>
              </a:spcBef>
              <a:buNone/>
            </a:pPr>
            <a:r>
              <a:rPr lang="vi-VN"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Giấc</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mơ</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bắt</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nguồn</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sâu</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thẳm</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trừ</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giấc</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mơ</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nước</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Mỹ</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niềm</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tin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rằng</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nước</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Mỹ</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luôn</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tạo</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cơ</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hội</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bình</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đẳng</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tất</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cả</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mọi</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bất</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kể</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xuất</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thân</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hoàn</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cảnh</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địa</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vị</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xã</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hội</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VnTime"/>
              <a:ea typeface="Times New Roman" panose="02020603050405020304" pitchFamily="18" charset="0"/>
              <a:cs typeface="Times New Roman" panose="02020603050405020304" pitchFamily="18" charset="0"/>
            </a:endParaRPr>
          </a:p>
        </p:txBody>
      </p:sp>
      <p:sp>
        <p:nvSpPr>
          <p:cNvPr id="9" name="Content Placeholder 2">
            <a:extLst>
              <a:ext uri="{FF2B5EF4-FFF2-40B4-BE49-F238E27FC236}">
                <a16:creationId xmlns:a16="http://schemas.microsoft.com/office/drawing/2014/main" id="{7F1A171D-BDD1-B14E-8238-FCE7D1A27548}"/>
              </a:ext>
            </a:extLst>
          </p:cNvPr>
          <p:cNvSpPr txBox="1">
            <a:spLocks/>
          </p:cNvSpPr>
          <p:nvPr/>
        </p:nvSpPr>
        <p:spPr>
          <a:xfrm>
            <a:off x="7391414" y="573179"/>
            <a:ext cx="4800586" cy="1536789"/>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spcBef>
                <a:spcPts val="0"/>
              </a:spcBef>
              <a:buNone/>
            </a:pPr>
            <a:r>
              <a:rPr lang="vi-VN"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da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đen</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vẫn</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bị</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thít</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chặt</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gông</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cùm</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nghèo</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đói</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giữa</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đại</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dương</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bao la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sự</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phồn</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thịnh</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vật</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chất</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kẻ</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lưu</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vong</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ngay</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trên</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quê</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hương</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mình</a:t>
            </a:r>
            <a:r>
              <a:rPr lang="en-US" sz="2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200" dirty="0">
              <a:latin typeface=".VnTime"/>
              <a:ea typeface="Times New Roman" panose="02020603050405020304" pitchFamily="18" charset="0"/>
              <a:cs typeface="Times New Roman" panose="02020603050405020304" pitchFamily="18" charset="0"/>
            </a:endParaRPr>
          </a:p>
        </p:txBody>
      </p:sp>
      <p:sp>
        <p:nvSpPr>
          <p:cNvPr id="10" name="Content Placeholder 2">
            <a:extLst>
              <a:ext uri="{FF2B5EF4-FFF2-40B4-BE49-F238E27FC236}">
                <a16:creationId xmlns:a16="http://schemas.microsoft.com/office/drawing/2014/main" id="{D8040E6F-A2AB-03C4-714B-619BB054BC3C}"/>
              </a:ext>
            </a:extLst>
          </p:cNvPr>
          <p:cNvSpPr txBox="1">
            <a:spLocks/>
          </p:cNvSpPr>
          <p:nvPr/>
        </p:nvSpPr>
        <p:spPr>
          <a:xfrm>
            <a:off x="7391412" y="2138979"/>
            <a:ext cx="4800586" cy="2129758"/>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spcBef>
                <a:spcPts val="0"/>
              </a:spcBef>
              <a:buNone/>
            </a:pPr>
            <a:r>
              <a:rPr lang="vi-VN"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rất</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nhiều</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da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trắng</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đã</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nhận</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ra</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vận</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mệnh</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họ</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gắn</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liền</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vận</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mệnh</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da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đen</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rằng</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tự</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do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họ</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tách</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rời</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tự</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so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da </a:t>
            </a:r>
            <a:r>
              <a:rPr lang="en-US" sz="24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đen</a:t>
            </a:r>
            <a:r>
              <a:rPr lang="en-US" sz="2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VnTime"/>
              <a:ea typeface="Times New Roman" panose="02020603050405020304" pitchFamily="18" charset="0"/>
              <a:cs typeface="Times New Roman" panose="02020603050405020304" pitchFamily="18" charset="0"/>
            </a:endParaRPr>
          </a:p>
        </p:txBody>
      </p:sp>
      <p:sp>
        <p:nvSpPr>
          <p:cNvPr id="11" name="Content Placeholder 2">
            <a:extLst>
              <a:ext uri="{FF2B5EF4-FFF2-40B4-BE49-F238E27FC236}">
                <a16:creationId xmlns:a16="http://schemas.microsoft.com/office/drawing/2014/main" id="{A962D5D8-B7CD-5B8A-B238-DE79DDC4A523}"/>
              </a:ext>
            </a:extLst>
          </p:cNvPr>
          <p:cNvSpPr txBox="1">
            <a:spLocks/>
          </p:cNvSpPr>
          <p:nvPr/>
        </p:nvSpPr>
        <p:spPr>
          <a:xfrm>
            <a:off x="7391412" y="4162927"/>
            <a:ext cx="4800586" cy="2817808"/>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lnSpc>
                <a:spcPct val="120000"/>
              </a:lnSpc>
              <a:spcBef>
                <a:spcPts val="0"/>
              </a:spcBef>
              <a:buNone/>
            </a:pP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da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đen</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vẫn</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còn</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nạn</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câm</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lặng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vấn</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nạn</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bạo</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lực</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cả</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nh</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sát</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dirty="0">
              <a:latin typeface=".VnTime"/>
              <a:ea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 Con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cái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da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đen</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bị</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tước</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đoạt</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nhân</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phẩm</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lòng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tự</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trọng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bởi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tấm</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biển</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đề</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Chỉ</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dành</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da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trắng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latin typeface=".VnTime"/>
              <a:ea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da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đen</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ở Mi-xi-xi-pi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quyền</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bầu</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cử</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da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đen</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ở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Niu</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Oóc</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tin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rằng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bầu</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cũng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chẳng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gì</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latin typeface=".VnTime"/>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786016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500" fill="hold"/>
                                        <p:tgtEl>
                                          <p:spTgt spid="4"/>
                                        </p:tgtEl>
                                        <p:attrNameLst>
                                          <p:attrName>ppt_w</p:attrName>
                                        </p:attrNameLst>
                                      </p:cBhvr>
                                      <p:tavLst>
                                        <p:tav tm="0">
                                          <p:val>
                                            <p:fltVal val="0"/>
                                          </p:val>
                                        </p:tav>
                                        <p:tav tm="100000">
                                          <p:val>
                                            <p:strVal val="#ppt_w"/>
                                          </p:val>
                                        </p:tav>
                                      </p:tavLst>
                                    </p:anim>
                                    <p:anim calcmode="lin" valueType="num">
                                      <p:cBhvr>
                                        <p:cTn id="22" dur="500" fill="hold"/>
                                        <p:tgtEl>
                                          <p:spTgt spid="4"/>
                                        </p:tgtEl>
                                        <p:attrNameLst>
                                          <p:attrName>ppt_h</p:attrName>
                                        </p:attrNameLst>
                                      </p:cBhvr>
                                      <p:tavLst>
                                        <p:tav tm="0">
                                          <p:val>
                                            <p:fltVal val="0"/>
                                          </p:val>
                                        </p:tav>
                                        <p:tav tm="100000">
                                          <p:val>
                                            <p:strVal val="#ppt_h"/>
                                          </p:val>
                                        </p:tav>
                                      </p:tavLst>
                                    </p:anim>
                                    <p:animEffect transition="in" filter="fade">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 calcmode="lin" valueType="num">
                                      <p:cBhvr>
                                        <p:cTn id="28"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29"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30" dur="500"/>
                                        <p:tgtEl>
                                          <p:spTgt spid="6">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6">
                                            <p:txEl>
                                              <p:pRg st="1" end="1"/>
                                            </p:txEl>
                                          </p:spTgt>
                                        </p:tgtEl>
                                        <p:attrNameLst>
                                          <p:attrName>style.visibility</p:attrName>
                                        </p:attrNameLst>
                                      </p:cBhvr>
                                      <p:to>
                                        <p:strVal val="visible"/>
                                      </p:to>
                                    </p:set>
                                    <p:anim calcmode="lin" valueType="num">
                                      <p:cBhvr>
                                        <p:cTn id="35"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36" dur="500" fill="hold"/>
                                        <p:tgtEl>
                                          <p:spTgt spid="6">
                                            <p:txEl>
                                              <p:pRg st="1" end="1"/>
                                            </p:txEl>
                                          </p:spTgt>
                                        </p:tgtEl>
                                        <p:attrNameLst>
                                          <p:attrName>ppt_h</p:attrName>
                                        </p:attrNameLst>
                                      </p:cBhvr>
                                      <p:tavLst>
                                        <p:tav tm="0">
                                          <p:val>
                                            <p:fltVal val="0"/>
                                          </p:val>
                                        </p:tav>
                                        <p:tav tm="100000">
                                          <p:val>
                                            <p:strVal val="#ppt_h"/>
                                          </p:val>
                                        </p:tav>
                                      </p:tavLst>
                                    </p:anim>
                                    <p:animEffect transition="in" filter="fade">
                                      <p:cBhvr>
                                        <p:cTn id="37" dur="500"/>
                                        <p:tgtEl>
                                          <p:spTgt spid="6">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9">
                                            <p:txEl>
                                              <p:pRg st="0" end="0"/>
                                            </p:txEl>
                                          </p:spTgt>
                                        </p:tgtEl>
                                        <p:attrNameLst>
                                          <p:attrName>style.visibility</p:attrName>
                                        </p:attrNameLst>
                                      </p:cBhvr>
                                      <p:to>
                                        <p:strVal val="visible"/>
                                      </p:to>
                                    </p:set>
                                    <p:anim calcmode="lin" valueType="num">
                                      <p:cBhvr>
                                        <p:cTn id="42"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43"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44" dur="500"/>
                                        <p:tgtEl>
                                          <p:spTgt spid="9">
                                            <p:txEl>
                                              <p:pRg st="0" end="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7">
                                            <p:txEl>
                                              <p:pRg st="0" end="0"/>
                                            </p:txEl>
                                          </p:spTgt>
                                        </p:tgtEl>
                                        <p:attrNameLst>
                                          <p:attrName>style.visibility</p:attrName>
                                        </p:attrNameLst>
                                      </p:cBhvr>
                                      <p:to>
                                        <p:strVal val="visible"/>
                                      </p:to>
                                    </p:set>
                                    <p:anim calcmode="lin" valueType="num">
                                      <p:cBhvr>
                                        <p:cTn id="49"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50"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51" dur="500"/>
                                        <p:tgtEl>
                                          <p:spTgt spid="7">
                                            <p:txEl>
                                              <p:pRg st="0" end="0"/>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7">
                                            <p:txEl>
                                              <p:pRg st="1" end="1"/>
                                            </p:txEl>
                                          </p:spTgt>
                                        </p:tgtEl>
                                        <p:attrNameLst>
                                          <p:attrName>style.visibility</p:attrName>
                                        </p:attrNameLst>
                                      </p:cBhvr>
                                      <p:to>
                                        <p:strVal val="visible"/>
                                      </p:to>
                                    </p:set>
                                    <p:anim calcmode="lin" valueType="num">
                                      <p:cBhvr>
                                        <p:cTn id="56"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57" dur="500" fill="hold"/>
                                        <p:tgtEl>
                                          <p:spTgt spid="7">
                                            <p:txEl>
                                              <p:pRg st="1" end="1"/>
                                            </p:txEl>
                                          </p:spTgt>
                                        </p:tgtEl>
                                        <p:attrNameLst>
                                          <p:attrName>ppt_h</p:attrName>
                                        </p:attrNameLst>
                                      </p:cBhvr>
                                      <p:tavLst>
                                        <p:tav tm="0">
                                          <p:val>
                                            <p:fltVal val="0"/>
                                          </p:val>
                                        </p:tav>
                                        <p:tav tm="100000">
                                          <p:val>
                                            <p:strVal val="#ppt_h"/>
                                          </p:val>
                                        </p:tav>
                                      </p:tavLst>
                                    </p:anim>
                                    <p:animEffect transition="in" filter="fade">
                                      <p:cBhvr>
                                        <p:cTn id="58" dur="500"/>
                                        <p:tgtEl>
                                          <p:spTgt spid="7">
                                            <p:txEl>
                                              <p:pRg st="1" end="1"/>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10">
                                            <p:txEl>
                                              <p:pRg st="0" end="0"/>
                                            </p:txEl>
                                          </p:spTgt>
                                        </p:tgtEl>
                                        <p:attrNameLst>
                                          <p:attrName>style.visibility</p:attrName>
                                        </p:attrNameLst>
                                      </p:cBhvr>
                                      <p:to>
                                        <p:strVal val="visible"/>
                                      </p:to>
                                    </p:set>
                                    <p:anim calcmode="lin" valueType="num">
                                      <p:cBhvr>
                                        <p:cTn id="63" dur="5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64" dur="500" fill="hold"/>
                                        <p:tgtEl>
                                          <p:spTgt spid="10">
                                            <p:txEl>
                                              <p:pRg st="0" end="0"/>
                                            </p:txEl>
                                          </p:spTgt>
                                        </p:tgtEl>
                                        <p:attrNameLst>
                                          <p:attrName>ppt_h</p:attrName>
                                        </p:attrNameLst>
                                      </p:cBhvr>
                                      <p:tavLst>
                                        <p:tav tm="0">
                                          <p:val>
                                            <p:fltVal val="0"/>
                                          </p:val>
                                        </p:tav>
                                        <p:tav tm="100000">
                                          <p:val>
                                            <p:strVal val="#ppt_h"/>
                                          </p:val>
                                        </p:tav>
                                      </p:tavLst>
                                    </p:anim>
                                    <p:animEffect transition="in" filter="fade">
                                      <p:cBhvr>
                                        <p:cTn id="65" dur="500"/>
                                        <p:tgtEl>
                                          <p:spTgt spid="10">
                                            <p:txEl>
                                              <p:pRg st="0" end="0"/>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8">
                                            <p:txEl>
                                              <p:pRg st="0" end="0"/>
                                            </p:txEl>
                                          </p:spTgt>
                                        </p:tgtEl>
                                        <p:attrNameLst>
                                          <p:attrName>style.visibility</p:attrName>
                                        </p:attrNameLst>
                                      </p:cBhvr>
                                      <p:to>
                                        <p:strVal val="visible"/>
                                      </p:to>
                                    </p:set>
                                    <p:anim calcmode="lin" valueType="num">
                                      <p:cBhvr>
                                        <p:cTn id="70"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71"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72" dur="500"/>
                                        <p:tgtEl>
                                          <p:spTgt spid="8">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11">
                                            <p:txEl>
                                              <p:pRg st="0" end="0"/>
                                            </p:txEl>
                                          </p:spTgt>
                                        </p:tgtEl>
                                        <p:attrNameLst>
                                          <p:attrName>style.visibility</p:attrName>
                                        </p:attrNameLst>
                                      </p:cBhvr>
                                      <p:to>
                                        <p:strVal val="visible"/>
                                      </p:to>
                                    </p:set>
                                    <p:anim calcmode="lin" valueType="num">
                                      <p:cBhvr>
                                        <p:cTn id="77" dur="500" fill="hold"/>
                                        <p:tgtEl>
                                          <p:spTgt spid="11">
                                            <p:txEl>
                                              <p:pRg st="0" end="0"/>
                                            </p:txEl>
                                          </p:spTgt>
                                        </p:tgtEl>
                                        <p:attrNameLst>
                                          <p:attrName>ppt_w</p:attrName>
                                        </p:attrNameLst>
                                      </p:cBhvr>
                                      <p:tavLst>
                                        <p:tav tm="0">
                                          <p:val>
                                            <p:fltVal val="0"/>
                                          </p:val>
                                        </p:tav>
                                        <p:tav tm="100000">
                                          <p:val>
                                            <p:strVal val="#ppt_w"/>
                                          </p:val>
                                        </p:tav>
                                      </p:tavLst>
                                    </p:anim>
                                    <p:anim calcmode="lin" valueType="num">
                                      <p:cBhvr>
                                        <p:cTn id="78" dur="500" fill="hold"/>
                                        <p:tgtEl>
                                          <p:spTgt spid="11">
                                            <p:txEl>
                                              <p:pRg st="0" end="0"/>
                                            </p:txEl>
                                          </p:spTgt>
                                        </p:tgtEl>
                                        <p:attrNameLst>
                                          <p:attrName>ppt_h</p:attrName>
                                        </p:attrNameLst>
                                      </p:cBhvr>
                                      <p:tavLst>
                                        <p:tav tm="0">
                                          <p:val>
                                            <p:fltVal val="0"/>
                                          </p:val>
                                        </p:tav>
                                        <p:tav tm="100000">
                                          <p:val>
                                            <p:strVal val="#ppt_h"/>
                                          </p:val>
                                        </p:tav>
                                      </p:tavLst>
                                    </p:anim>
                                    <p:animEffect transition="in" filter="fade">
                                      <p:cBhvr>
                                        <p:cTn id="79" dur="500"/>
                                        <p:tgtEl>
                                          <p:spTgt spid="11">
                                            <p:txEl>
                                              <p:pRg st="0" end="0"/>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grpId="0" nodeType="clickEffect">
                                  <p:stCondLst>
                                    <p:cond delay="0"/>
                                  </p:stCondLst>
                                  <p:childTnLst>
                                    <p:set>
                                      <p:cBhvr>
                                        <p:cTn id="83" dur="1" fill="hold">
                                          <p:stCondLst>
                                            <p:cond delay="0"/>
                                          </p:stCondLst>
                                        </p:cTn>
                                        <p:tgtEl>
                                          <p:spTgt spid="11">
                                            <p:txEl>
                                              <p:pRg st="1" end="1"/>
                                            </p:txEl>
                                          </p:spTgt>
                                        </p:tgtEl>
                                        <p:attrNameLst>
                                          <p:attrName>style.visibility</p:attrName>
                                        </p:attrNameLst>
                                      </p:cBhvr>
                                      <p:to>
                                        <p:strVal val="visible"/>
                                      </p:to>
                                    </p:set>
                                    <p:anim calcmode="lin" valueType="num">
                                      <p:cBhvr>
                                        <p:cTn id="84" dur="500" fill="hold"/>
                                        <p:tgtEl>
                                          <p:spTgt spid="11">
                                            <p:txEl>
                                              <p:pRg st="1" end="1"/>
                                            </p:txEl>
                                          </p:spTgt>
                                        </p:tgtEl>
                                        <p:attrNameLst>
                                          <p:attrName>ppt_w</p:attrName>
                                        </p:attrNameLst>
                                      </p:cBhvr>
                                      <p:tavLst>
                                        <p:tav tm="0">
                                          <p:val>
                                            <p:fltVal val="0"/>
                                          </p:val>
                                        </p:tav>
                                        <p:tav tm="100000">
                                          <p:val>
                                            <p:strVal val="#ppt_w"/>
                                          </p:val>
                                        </p:tav>
                                      </p:tavLst>
                                    </p:anim>
                                    <p:anim calcmode="lin" valueType="num">
                                      <p:cBhvr>
                                        <p:cTn id="85" dur="500" fill="hold"/>
                                        <p:tgtEl>
                                          <p:spTgt spid="11">
                                            <p:txEl>
                                              <p:pRg st="1" end="1"/>
                                            </p:txEl>
                                          </p:spTgt>
                                        </p:tgtEl>
                                        <p:attrNameLst>
                                          <p:attrName>ppt_h</p:attrName>
                                        </p:attrNameLst>
                                      </p:cBhvr>
                                      <p:tavLst>
                                        <p:tav tm="0">
                                          <p:val>
                                            <p:fltVal val="0"/>
                                          </p:val>
                                        </p:tav>
                                        <p:tav tm="100000">
                                          <p:val>
                                            <p:strVal val="#ppt_h"/>
                                          </p:val>
                                        </p:tav>
                                      </p:tavLst>
                                    </p:anim>
                                    <p:animEffect transition="in" filter="fade">
                                      <p:cBhvr>
                                        <p:cTn id="86" dur="500"/>
                                        <p:tgtEl>
                                          <p:spTgt spid="11">
                                            <p:txEl>
                                              <p:pRg st="1" end="1"/>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grpId="0" nodeType="clickEffect">
                                  <p:stCondLst>
                                    <p:cond delay="0"/>
                                  </p:stCondLst>
                                  <p:childTnLst>
                                    <p:set>
                                      <p:cBhvr>
                                        <p:cTn id="90" dur="1" fill="hold">
                                          <p:stCondLst>
                                            <p:cond delay="0"/>
                                          </p:stCondLst>
                                        </p:cTn>
                                        <p:tgtEl>
                                          <p:spTgt spid="11">
                                            <p:txEl>
                                              <p:pRg st="2" end="2"/>
                                            </p:txEl>
                                          </p:spTgt>
                                        </p:tgtEl>
                                        <p:attrNameLst>
                                          <p:attrName>style.visibility</p:attrName>
                                        </p:attrNameLst>
                                      </p:cBhvr>
                                      <p:to>
                                        <p:strVal val="visible"/>
                                      </p:to>
                                    </p:set>
                                    <p:anim calcmode="lin" valueType="num">
                                      <p:cBhvr>
                                        <p:cTn id="91" dur="500" fill="hold"/>
                                        <p:tgtEl>
                                          <p:spTgt spid="11">
                                            <p:txEl>
                                              <p:pRg st="2" end="2"/>
                                            </p:txEl>
                                          </p:spTgt>
                                        </p:tgtEl>
                                        <p:attrNameLst>
                                          <p:attrName>ppt_w</p:attrName>
                                        </p:attrNameLst>
                                      </p:cBhvr>
                                      <p:tavLst>
                                        <p:tav tm="0">
                                          <p:val>
                                            <p:fltVal val="0"/>
                                          </p:val>
                                        </p:tav>
                                        <p:tav tm="100000">
                                          <p:val>
                                            <p:strVal val="#ppt_w"/>
                                          </p:val>
                                        </p:tav>
                                      </p:tavLst>
                                    </p:anim>
                                    <p:anim calcmode="lin" valueType="num">
                                      <p:cBhvr>
                                        <p:cTn id="92" dur="500" fill="hold"/>
                                        <p:tgtEl>
                                          <p:spTgt spid="11">
                                            <p:txEl>
                                              <p:pRg st="2" end="2"/>
                                            </p:txEl>
                                          </p:spTgt>
                                        </p:tgtEl>
                                        <p:attrNameLst>
                                          <p:attrName>ppt_h</p:attrName>
                                        </p:attrNameLst>
                                      </p:cBhvr>
                                      <p:tavLst>
                                        <p:tav tm="0">
                                          <p:val>
                                            <p:fltVal val="0"/>
                                          </p:val>
                                        </p:tav>
                                        <p:tav tm="100000">
                                          <p:val>
                                            <p:strVal val="#ppt_h"/>
                                          </p:val>
                                        </p:tav>
                                      </p:tavLst>
                                    </p:anim>
                                    <p:animEffect transition="in" filter="fade">
                                      <p:cBhvr>
                                        <p:cTn id="93" dur="500"/>
                                        <p:tgtEl>
                                          <p:spTgt spid="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build="p"/>
      <p:bldP spid="7" grpId="0" build="p"/>
      <p:bldP spid="8" grpId="0" build="p"/>
      <p:bldP spid="9" grpId="0" build="p"/>
      <p:bldP spid="10" grpId="0" build="p"/>
      <p:bldP spid="11"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6">
            <a:extLst>
              <a:ext uri="{FF2B5EF4-FFF2-40B4-BE49-F238E27FC236}">
                <a16:creationId xmlns:a16="http://schemas.microsoft.com/office/drawing/2014/main" id="{C2A066E4-0815-94C9-36DC-4D5D61D432A7}"/>
              </a:ext>
            </a:extLst>
          </p:cNvPr>
          <p:cNvGraphicFramePr>
            <a:graphicFrameLocks noGrp="1"/>
          </p:cNvGraphicFramePr>
          <p:nvPr>
            <p:extLst>
              <p:ext uri="{D42A27DB-BD31-4B8C-83A1-F6EECF244321}">
                <p14:modId xmlns:p14="http://schemas.microsoft.com/office/powerpoint/2010/main" val="1721200883"/>
              </p:ext>
            </p:extLst>
          </p:nvPr>
        </p:nvGraphicFramePr>
        <p:xfrm>
          <a:off x="0" y="475844"/>
          <a:ext cx="12192001" cy="457200"/>
        </p:xfrm>
        <a:graphic>
          <a:graphicData uri="http://schemas.openxmlformats.org/drawingml/2006/table">
            <a:tbl>
              <a:tblPr firstRow="1" bandRow="1">
                <a:tableStyleId>{5C22544A-7EE6-4342-B048-85BDC9FD1C3A}</a:tableStyleId>
              </a:tblPr>
              <a:tblGrid>
                <a:gridCol w="1111910">
                  <a:extLst>
                    <a:ext uri="{9D8B030D-6E8A-4147-A177-3AD203B41FA5}">
                      <a16:colId xmlns:a16="http://schemas.microsoft.com/office/drawing/2014/main" val="2500301267"/>
                    </a:ext>
                  </a:extLst>
                </a:gridCol>
                <a:gridCol w="11080091">
                  <a:extLst>
                    <a:ext uri="{9D8B030D-6E8A-4147-A177-3AD203B41FA5}">
                      <a16:colId xmlns:a16="http://schemas.microsoft.com/office/drawing/2014/main" val="2476448354"/>
                    </a:ext>
                  </a:extLst>
                </a:gridCol>
              </a:tblGrid>
              <a:tr h="239731">
                <a:tc>
                  <a:txBody>
                    <a:bodyPr/>
                    <a:lstStyle/>
                    <a:p>
                      <a:pPr algn="ctr"/>
                      <a:r>
                        <a:rPr lang="vi-VN" sz="2400" dirty="0">
                          <a:latin typeface="Times New Roman" panose="02020603050405020304" pitchFamily="18" charset="0"/>
                          <a:cs typeface="Times New Roman" panose="02020603050405020304" pitchFamily="18" charset="0"/>
                        </a:rPr>
                        <a:t>Stt</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vi-VN" sz="2400" dirty="0">
                          <a:latin typeface="Times New Roman" panose="02020603050405020304" pitchFamily="18" charset="0"/>
                          <a:cs typeface="Times New Roman" panose="02020603050405020304" pitchFamily="18" charset="0"/>
                        </a:rPr>
                        <a:t>Nội dung</a:t>
                      </a:r>
                      <a:endParaRPr lang="en-US"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361965318"/>
                  </a:ext>
                </a:extLst>
              </a:tr>
            </a:tbl>
          </a:graphicData>
        </a:graphic>
      </p:graphicFrame>
      <p:sp>
        <p:nvSpPr>
          <p:cNvPr id="5" name="TextBox 4">
            <a:extLst>
              <a:ext uri="{FF2B5EF4-FFF2-40B4-BE49-F238E27FC236}">
                <a16:creationId xmlns:a16="http://schemas.microsoft.com/office/drawing/2014/main" id="{3535A939-F121-EEF7-58E5-6459E34D2E68}"/>
              </a:ext>
            </a:extLst>
          </p:cNvPr>
          <p:cNvSpPr txBox="1"/>
          <p:nvPr/>
        </p:nvSpPr>
        <p:spPr>
          <a:xfrm>
            <a:off x="2484394" y="57750"/>
            <a:ext cx="6643838" cy="369332"/>
          </a:xfrm>
          <a:prstGeom prst="rect">
            <a:avLst/>
          </a:prstGeom>
          <a:noFill/>
        </p:spPr>
        <p:txBody>
          <a:bodyPr wrap="square">
            <a:spAutoFit/>
          </a:bodyPr>
          <a:lstStyle/>
          <a:p>
            <a:r>
              <a:rPr lang="en-US" sz="1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ĐỌC MỞ RỘNG THEO THỂ LOẠI TÔI CÓ MỘT GIẤC MƠ</a:t>
            </a:r>
            <a:endParaRPr lang="en-US" dirty="0">
              <a:latin typeface="Times New Roman" panose="02020603050405020304" pitchFamily="18" charset="0"/>
              <a:cs typeface="Times New Roman" panose="02020603050405020304" pitchFamily="18" charset="0"/>
            </a:endParaRPr>
          </a:p>
        </p:txBody>
      </p:sp>
      <p:graphicFrame>
        <p:nvGraphicFramePr>
          <p:cNvPr id="9" name="Content Placeholder 3">
            <a:extLst>
              <a:ext uri="{FF2B5EF4-FFF2-40B4-BE49-F238E27FC236}">
                <a16:creationId xmlns:a16="http://schemas.microsoft.com/office/drawing/2014/main" id="{3B59142C-95AD-A589-D6BC-2E6114D854B8}"/>
              </a:ext>
            </a:extLst>
          </p:cNvPr>
          <p:cNvGraphicFramePr>
            <a:graphicFrameLocks noGrp="1"/>
          </p:cNvGraphicFramePr>
          <p:nvPr>
            <p:ph idx="1"/>
            <p:extLst>
              <p:ext uri="{D42A27DB-BD31-4B8C-83A1-F6EECF244321}">
                <p14:modId xmlns:p14="http://schemas.microsoft.com/office/powerpoint/2010/main" val="609602798"/>
              </p:ext>
            </p:extLst>
          </p:nvPr>
        </p:nvGraphicFramePr>
        <p:xfrm>
          <a:off x="0" y="933044"/>
          <a:ext cx="12192001" cy="5924956"/>
        </p:xfrm>
        <a:graphic>
          <a:graphicData uri="http://schemas.openxmlformats.org/drawingml/2006/table">
            <a:tbl>
              <a:tblPr firstRow="1" bandRow="1">
                <a:tableStyleId>{5C22544A-7EE6-4342-B048-85BDC9FD1C3A}</a:tableStyleId>
              </a:tblPr>
              <a:tblGrid>
                <a:gridCol w="1111910">
                  <a:extLst>
                    <a:ext uri="{9D8B030D-6E8A-4147-A177-3AD203B41FA5}">
                      <a16:colId xmlns:a16="http://schemas.microsoft.com/office/drawing/2014/main" val="2990322581"/>
                    </a:ext>
                  </a:extLst>
                </a:gridCol>
                <a:gridCol w="11080091">
                  <a:extLst>
                    <a:ext uri="{9D8B030D-6E8A-4147-A177-3AD203B41FA5}">
                      <a16:colId xmlns:a16="http://schemas.microsoft.com/office/drawing/2014/main" val="1489251028"/>
                    </a:ext>
                  </a:extLst>
                </a:gridCol>
              </a:tblGrid>
              <a:tr h="1615040">
                <a:tc>
                  <a:txBody>
                    <a:bodyPr/>
                    <a:lstStyle/>
                    <a:p>
                      <a:pPr algn="ctr"/>
                      <a:endParaRPr lang="en-US" sz="2400" b="0" dirty="0">
                        <a:solidFill>
                          <a:schemeClr val="tx1"/>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2200" b="0" kern="1200" dirty="0">
                        <a:solidFill>
                          <a:schemeClr val="dk1"/>
                        </a:solidFill>
                        <a:effectLst/>
                        <a:latin typeface="Times New Roman" panose="02020603050405020304" pitchFamily="18" charset="0"/>
                        <a:ea typeface="+mn-ea"/>
                        <a:cs typeface="Times New Roman" panose="02020603050405020304" pitchFamily="18" charset="0"/>
                      </a:endParaRPr>
                    </a:p>
                  </a:txBody>
                  <a:tcPr>
                    <a:solidFill>
                      <a:schemeClr val="accent2">
                        <a:lumMod val="20000"/>
                        <a:lumOff val="80000"/>
                      </a:schemeClr>
                    </a:solidFill>
                  </a:tcPr>
                </a:tc>
                <a:extLst>
                  <a:ext uri="{0D108BD9-81ED-4DB2-BD59-A6C34878D82A}">
                    <a16:rowId xmlns:a16="http://schemas.microsoft.com/office/drawing/2014/main" val="3060334190"/>
                  </a:ext>
                </a:extLst>
              </a:tr>
              <a:tr h="2154958">
                <a:tc>
                  <a:txBody>
                    <a:bodyPr/>
                    <a:lstStyle/>
                    <a:p>
                      <a:pPr algn="ctr"/>
                      <a:endParaRPr lang="en-US" sz="2400" dirty="0">
                        <a:latin typeface="Times New Roman" panose="02020603050405020304" pitchFamily="18" charset="0"/>
                        <a:cs typeface="Times New Roman" panose="02020603050405020304" pitchFamily="18"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22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1176776162"/>
                  </a:ext>
                </a:extLst>
              </a:tr>
              <a:tr h="2154958">
                <a:tc>
                  <a:txBody>
                    <a:bodyPr/>
                    <a:lstStyle/>
                    <a:p>
                      <a:pPr algn="ctr"/>
                      <a:endParaRPr lang="en-US" sz="2400" dirty="0">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lstStyle/>
                    <a:p>
                      <a:endParaRPr lang="en-US" sz="2200" i="1" kern="1200" dirty="0">
                        <a:solidFill>
                          <a:schemeClr val="dk1"/>
                        </a:solidFill>
                        <a:effectLst/>
                        <a:latin typeface="Times New Roman" panose="02020603050405020304" pitchFamily="18" charset="0"/>
                        <a:ea typeface="+mn-ea"/>
                        <a:cs typeface="Times New Roman" panose="02020603050405020304" pitchFamily="18" charset="0"/>
                      </a:endParaRPr>
                    </a:p>
                  </a:txBody>
                  <a:tcPr>
                    <a:solidFill>
                      <a:schemeClr val="accent2">
                        <a:lumMod val="20000"/>
                        <a:lumOff val="80000"/>
                      </a:schemeClr>
                    </a:solidFill>
                  </a:tcPr>
                </a:tc>
                <a:extLst>
                  <a:ext uri="{0D108BD9-81ED-4DB2-BD59-A6C34878D82A}">
                    <a16:rowId xmlns:a16="http://schemas.microsoft.com/office/drawing/2014/main" val="906606713"/>
                  </a:ext>
                </a:extLst>
              </a:tr>
            </a:tbl>
          </a:graphicData>
        </a:graphic>
      </p:graphicFrame>
      <p:sp>
        <p:nvSpPr>
          <p:cNvPr id="2" name="Content Placeholder 5">
            <a:extLst>
              <a:ext uri="{FF2B5EF4-FFF2-40B4-BE49-F238E27FC236}">
                <a16:creationId xmlns:a16="http://schemas.microsoft.com/office/drawing/2014/main" id="{029CD416-D6C7-7969-7F63-2AACAC30BFD7}"/>
              </a:ext>
            </a:extLst>
          </p:cNvPr>
          <p:cNvSpPr txBox="1">
            <a:spLocks/>
          </p:cNvSpPr>
          <p:nvPr/>
        </p:nvSpPr>
        <p:spPr>
          <a:xfrm>
            <a:off x="0" y="1380290"/>
            <a:ext cx="1201163" cy="483219"/>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vi-VN" sz="3000" dirty="0">
                <a:latin typeface="Times New Roman" panose="02020603050405020304" pitchFamily="18" charset="0"/>
                <a:cs typeface="Times New Roman" panose="02020603050405020304" pitchFamily="18" charset="0"/>
              </a:rPr>
              <a:t>Câu 3</a:t>
            </a:r>
            <a:endParaRPr lang="en-US" sz="3000" dirty="0">
              <a:latin typeface="Times New Roman" panose="02020603050405020304" pitchFamily="18" charset="0"/>
              <a:cs typeface="Times New Roman" panose="02020603050405020304" pitchFamily="18" charset="0"/>
            </a:endParaRPr>
          </a:p>
          <a:p>
            <a:pPr marL="0" indent="0">
              <a:buFont typeface="Wingdings 3" charset="2"/>
              <a:buNone/>
            </a:pPr>
            <a:endParaRPr lang="en-US" dirty="0"/>
          </a:p>
        </p:txBody>
      </p:sp>
      <p:sp>
        <p:nvSpPr>
          <p:cNvPr id="3" name="Content Placeholder 5">
            <a:extLst>
              <a:ext uri="{FF2B5EF4-FFF2-40B4-BE49-F238E27FC236}">
                <a16:creationId xmlns:a16="http://schemas.microsoft.com/office/drawing/2014/main" id="{30983F72-62BE-1CCD-F0CA-32575B32A82E}"/>
              </a:ext>
            </a:extLst>
          </p:cNvPr>
          <p:cNvSpPr txBox="1">
            <a:spLocks/>
          </p:cNvSpPr>
          <p:nvPr/>
        </p:nvSpPr>
        <p:spPr>
          <a:xfrm>
            <a:off x="29341" y="3403814"/>
            <a:ext cx="1201163" cy="483219"/>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vi-VN" sz="3000" dirty="0">
                <a:latin typeface="Times New Roman" panose="02020603050405020304" pitchFamily="18" charset="0"/>
                <a:cs typeface="Times New Roman" panose="02020603050405020304" pitchFamily="18" charset="0"/>
              </a:rPr>
              <a:t>Câu 4</a:t>
            </a:r>
            <a:endParaRPr lang="en-US" sz="3000" dirty="0">
              <a:latin typeface="Times New Roman" panose="02020603050405020304" pitchFamily="18" charset="0"/>
              <a:cs typeface="Times New Roman" panose="02020603050405020304" pitchFamily="18" charset="0"/>
            </a:endParaRPr>
          </a:p>
          <a:p>
            <a:pPr marL="0" indent="0">
              <a:buFont typeface="Wingdings 3" charset="2"/>
              <a:buNone/>
            </a:pPr>
            <a:endParaRPr lang="en-US" dirty="0"/>
          </a:p>
        </p:txBody>
      </p:sp>
      <p:sp>
        <p:nvSpPr>
          <p:cNvPr id="6" name="Content Placeholder 5">
            <a:extLst>
              <a:ext uri="{FF2B5EF4-FFF2-40B4-BE49-F238E27FC236}">
                <a16:creationId xmlns:a16="http://schemas.microsoft.com/office/drawing/2014/main" id="{6A9D138E-66D1-374D-EAE3-807434C5D7E1}"/>
              </a:ext>
            </a:extLst>
          </p:cNvPr>
          <p:cNvSpPr txBox="1">
            <a:spLocks/>
          </p:cNvSpPr>
          <p:nvPr/>
        </p:nvSpPr>
        <p:spPr>
          <a:xfrm>
            <a:off x="0" y="5411204"/>
            <a:ext cx="1201163" cy="483219"/>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vi-VN" sz="3000" dirty="0">
                <a:latin typeface="Times New Roman" panose="02020603050405020304" pitchFamily="18" charset="0"/>
                <a:cs typeface="Times New Roman" panose="02020603050405020304" pitchFamily="18" charset="0"/>
              </a:rPr>
              <a:t>Câu 5</a:t>
            </a:r>
            <a:endParaRPr lang="en-US" sz="3000" dirty="0">
              <a:latin typeface="Times New Roman" panose="02020603050405020304" pitchFamily="18" charset="0"/>
              <a:cs typeface="Times New Roman" panose="02020603050405020304" pitchFamily="18" charset="0"/>
            </a:endParaRPr>
          </a:p>
          <a:p>
            <a:pPr marL="0" indent="0">
              <a:buFont typeface="Wingdings 3" charset="2"/>
              <a:buNone/>
            </a:pPr>
            <a:endParaRPr lang="en-US" dirty="0"/>
          </a:p>
        </p:txBody>
      </p:sp>
      <p:sp>
        <p:nvSpPr>
          <p:cNvPr id="7" name="Content Placeholder 2">
            <a:extLst>
              <a:ext uri="{FF2B5EF4-FFF2-40B4-BE49-F238E27FC236}">
                <a16:creationId xmlns:a16="http://schemas.microsoft.com/office/drawing/2014/main" id="{7ABB2E43-8FBF-AFB3-706F-6B5A8C64B627}"/>
              </a:ext>
            </a:extLst>
          </p:cNvPr>
          <p:cNvSpPr txBox="1">
            <a:spLocks/>
          </p:cNvSpPr>
          <p:nvPr/>
        </p:nvSpPr>
        <p:spPr>
          <a:xfrm>
            <a:off x="1096518" y="4745588"/>
            <a:ext cx="11066141" cy="2073911"/>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en-US" sz="2600" dirty="0" err="1">
                <a:solidFill>
                  <a:schemeClr val="dk1"/>
                </a:solidFill>
                <a:latin typeface="Times New Roman" panose="02020603050405020304" pitchFamily="18" charset="0"/>
                <a:cs typeface="Times New Roman" panose="02020603050405020304" pitchFamily="18" charset="0"/>
              </a:rPr>
              <a:t>Một</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số</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yếu</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tố</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biểu</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cảm</a:t>
            </a:r>
            <a:r>
              <a:rPr lang="en-US" sz="2600" dirty="0">
                <a:solidFill>
                  <a:schemeClr val="dk1"/>
                </a:solidFill>
                <a:latin typeface="Times New Roman" panose="02020603050405020304" pitchFamily="18" charset="0"/>
                <a:cs typeface="Times New Roman" panose="02020603050405020304" pitchFamily="18" charset="0"/>
              </a:rPr>
              <a:t> </a:t>
            </a:r>
            <a:r>
              <a:rPr lang="vi-VN" sz="2600" dirty="0">
                <a:solidFill>
                  <a:schemeClr val="dk1"/>
                </a:solidFill>
                <a:latin typeface="Times New Roman" panose="02020603050405020304" pitchFamily="18" charset="0"/>
                <a:cs typeface="Times New Roman" panose="02020603050405020304" pitchFamily="18" charset="0"/>
              </a:rPr>
              <a:t>(</a:t>
            </a:r>
            <a:r>
              <a:rPr lang="en-US" sz="2600" dirty="0" err="1">
                <a:solidFill>
                  <a:schemeClr val="dk1"/>
                </a:solidFill>
                <a:latin typeface="Times New Roman" panose="02020603050405020304" pitchFamily="18" charset="0"/>
                <a:cs typeface="Times New Roman" panose="02020603050405020304" pitchFamily="18" charset="0"/>
              </a:rPr>
              <a:t>hình</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ảnh</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câu</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văn</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có</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sức</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truyền</a:t>
            </a:r>
            <a:r>
              <a:rPr lang="en-US" sz="2600" dirty="0">
                <a:solidFill>
                  <a:schemeClr val="dk1"/>
                </a:solidFill>
                <a:latin typeface="Times New Roman" panose="02020603050405020304" pitchFamily="18" charset="0"/>
                <a:cs typeface="Times New Roman" panose="02020603050405020304" pitchFamily="18" charset="0"/>
              </a:rPr>
              <a:t> </a:t>
            </a:r>
            <a:r>
              <a:rPr lang="vi-VN" sz="2600" dirty="0">
                <a:solidFill>
                  <a:schemeClr val="dk1"/>
                </a:solidFill>
                <a:latin typeface="Times New Roman" panose="02020603050405020304" pitchFamily="18" charset="0"/>
                <a:cs typeface="Times New Roman" panose="02020603050405020304" pitchFamily="18" charset="0"/>
              </a:rPr>
              <a:t>cảm)</a:t>
            </a:r>
            <a:endParaRPr lang="en-US" sz="2600" dirty="0">
              <a:solidFill>
                <a:schemeClr val="dk1"/>
              </a:solidFill>
              <a:latin typeface="Times New Roman" panose="02020603050405020304" pitchFamily="18" charset="0"/>
              <a:cs typeface="Times New Roman" panose="02020603050405020304" pitchFamily="18" charset="0"/>
            </a:endParaRPr>
          </a:p>
          <a:p>
            <a:pPr marL="0" indent="0">
              <a:buNone/>
            </a:pPr>
            <a:r>
              <a:rPr lang="en-US" sz="2600" dirty="0">
                <a:solidFill>
                  <a:schemeClr val="dk1"/>
                </a:solidFill>
                <a:latin typeface="Times New Roman" panose="02020603050405020304" pitchFamily="18" charset="0"/>
                <a:cs typeface="Times New Roman" panose="02020603050405020304" pitchFamily="18" charset="0"/>
              </a:rPr>
              <a:t>+ </a:t>
            </a:r>
            <a:r>
              <a:rPr lang="vi-VN" sz="2600" dirty="0">
                <a:solidFill>
                  <a:schemeClr val="dk1"/>
                </a:solidFill>
                <a:latin typeface="Times New Roman" panose="02020603050405020304" pitchFamily="18" charset="0"/>
                <a:cs typeface="Times New Roman" panose="02020603050405020304" pitchFamily="18" charset="0"/>
              </a:rPr>
              <a:t>“</a:t>
            </a:r>
            <a:r>
              <a:rPr lang="en-US" sz="2600" i="1" dirty="0" err="1">
                <a:solidFill>
                  <a:schemeClr val="dk1"/>
                </a:solidFill>
                <a:latin typeface="Times New Roman" panose="02020603050405020304" pitchFamily="18" charset="0"/>
                <a:cs typeface="Times New Roman" panose="02020603050405020304" pitchFamily="18" charset="0"/>
              </a:rPr>
              <a:t>Cuộc</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đấu</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tranh</a:t>
            </a:r>
            <a:r>
              <a:rPr lang="en-US" sz="2600" i="1" dirty="0">
                <a:solidFill>
                  <a:schemeClr val="dk1"/>
                </a:solidFill>
                <a:latin typeface="Times New Roman" panose="02020603050405020304" pitchFamily="18" charset="0"/>
                <a:cs typeface="Times New Roman" panose="02020603050405020304" pitchFamily="18" charset="0"/>
              </a:rPr>
              <a:t> </a:t>
            </a:r>
            <a:r>
              <a:rPr lang="vi-VN" sz="2600" i="1" dirty="0">
                <a:solidFill>
                  <a:schemeClr val="dk1"/>
                </a:solidFill>
                <a:latin typeface="Times New Roman" panose="02020603050405020304" pitchFamily="18" charset="0"/>
                <a:cs typeface="Times New Roman" panose="02020603050405020304" pitchFamily="18" charset="0"/>
              </a:rPr>
              <a:t>...</a:t>
            </a:r>
            <a:r>
              <a:rPr lang="en-US" sz="2600" i="1" dirty="0" err="1">
                <a:solidFill>
                  <a:schemeClr val="dk1"/>
                </a:solidFill>
                <a:latin typeface="Times New Roman" panose="02020603050405020304" pitchFamily="18" charset="0"/>
                <a:cs typeface="Times New Roman" panose="02020603050405020304" pitchFamily="18" charset="0"/>
              </a:rPr>
              <a:t>nền</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tảng</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cao</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quý</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của</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nhân</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phẩm</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và</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kỉ</a:t>
            </a:r>
            <a:r>
              <a:rPr lang="en-US" sz="2600" i="1" dirty="0">
                <a:solidFill>
                  <a:schemeClr val="dk1"/>
                </a:solidFill>
                <a:latin typeface="Times New Roman" panose="02020603050405020304" pitchFamily="18" charset="0"/>
                <a:cs typeface="Times New Roman" panose="02020603050405020304" pitchFamily="18" charset="0"/>
              </a:rPr>
              <a:t> </a:t>
            </a:r>
            <a:r>
              <a:rPr lang="vi-VN" sz="2600" i="1" dirty="0">
                <a:solidFill>
                  <a:schemeClr val="dk1"/>
                </a:solidFill>
                <a:latin typeface="Times New Roman" panose="02020603050405020304" pitchFamily="18" charset="0"/>
                <a:cs typeface="Times New Roman" panose="02020603050405020304" pitchFamily="18" charset="0"/>
              </a:rPr>
              <a:t>cương”</a:t>
            </a:r>
            <a:r>
              <a:rPr lang="en-US" sz="2600" i="1" dirty="0">
                <a:solidFill>
                  <a:schemeClr val="dk1"/>
                </a:solidFill>
                <a:latin typeface="Times New Roman" panose="02020603050405020304" pitchFamily="18" charset="0"/>
                <a:cs typeface="Times New Roman" panose="02020603050405020304" pitchFamily="18" charset="0"/>
              </a:rPr>
              <a:t>.</a:t>
            </a:r>
          </a:p>
          <a:p>
            <a:pPr marL="0" indent="0" algn="just">
              <a:buNone/>
            </a:pPr>
            <a:r>
              <a:rPr lang="en-US" sz="2600" dirty="0">
                <a:solidFill>
                  <a:schemeClr val="dk1"/>
                </a:solidFill>
                <a:latin typeface="Times New Roman" panose="02020603050405020304" pitchFamily="18" charset="0"/>
                <a:cs typeface="Times New Roman" panose="02020603050405020304" pitchFamily="18" charset="0"/>
              </a:rPr>
              <a:t>+ </a:t>
            </a:r>
            <a:r>
              <a:rPr lang="vi-VN" sz="2600" i="1" dirty="0">
                <a:solidFill>
                  <a:schemeClr val="dk1"/>
                </a:solidFill>
                <a:latin typeface="Times New Roman" panose="02020603050405020304" pitchFamily="18" charset="0"/>
                <a:cs typeface="Times New Roman" panose="02020603050405020304" pitchFamily="18" charset="0"/>
              </a:rPr>
              <a:t>“</a:t>
            </a:r>
            <a:r>
              <a:rPr lang="en-US" sz="2600" i="1" dirty="0" err="1">
                <a:solidFill>
                  <a:schemeClr val="dk1"/>
                </a:solidFill>
                <a:latin typeface="Times New Roman" panose="02020603050405020304" pitchFamily="18" charset="0"/>
                <a:cs typeface="Times New Roman" panose="02020603050405020304" pitchFamily="18" charset="0"/>
              </a:rPr>
              <a:t>Chúng</a:t>
            </a:r>
            <a:r>
              <a:rPr lang="en-US" sz="2600" i="1" dirty="0">
                <a:solidFill>
                  <a:schemeClr val="dk1"/>
                </a:solidFill>
                <a:latin typeface="Times New Roman" panose="02020603050405020304" pitchFamily="18" charset="0"/>
                <a:cs typeface="Times New Roman" panose="02020603050405020304" pitchFamily="18" charset="0"/>
              </a:rPr>
              <a:t> ta </a:t>
            </a:r>
            <a:r>
              <a:rPr lang="en-US" sz="2600" i="1" dirty="0" err="1">
                <a:solidFill>
                  <a:schemeClr val="dk1"/>
                </a:solidFill>
                <a:latin typeface="Times New Roman" panose="02020603050405020304" pitchFamily="18" charset="0"/>
                <a:cs typeface="Times New Roman" panose="02020603050405020304" pitchFamily="18" charset="0"/>
              </a:rPr>
              <a:t>sẽ</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không</a:t>
            </a:r>
            <a:r>
              <a:rPr lang="en-US" sz="2600" i="1" dirty="0">
                <a:solidFill>
                  <a:schemeClr val="dk1"/>
                </a:solidFill>
                <a:latin typeface="Times New Roman" panose="02020603050405020304" pitchFamily="18" charset="0"/>
                <a:cs typeface="Times New Roman" panose="02020603050405020304" pitchFamily="18" charset="0"/>
              </a:rPr>
              <a:t> bao </a:t>
            </a:r>
            <a:r>
              <a:rPr lang="en-US" sz="2600" i="1" dirty="0" err="1">
                <a:solidFill>
                  <a:schemeClr val="dk1"/>
                </a:solidFill>
                <a:latin typeface="Times New Roman" panose="02020603050405020304" pitchFamily="18" charset="0"/>
                <a:cs typeface="Times New Roman" panose="02020603050405020304" pitchFamily="18" charset="0"/>
              </a:rPr>
              <a:t>giờ</a:t>
            </a:r>
            <a:r>
              <a:rPr lang="en-US" sz="2600" i="1" dirty="0">
                <a:solidFill>
                  <a:schemeClr val="dk1"/>
                </a:solidFill>
                <a:latin typeface="Times New Roman" panose="02020603050405020304" pitchFamily="18" charset="0"/>
                <a:cs typeface="Times New Roman" panose="02020603050405020304" pitchFamily="18" charset="0"/>
              </a:rPr>
              <a:t> </a:t>
            </a:r>
            <a:r>
              <a:rPr lang="vi-VN" sz="2600" i="1" dirty="0">
                <a:solidFill>
                  <a:schemeClr val="dk1"/>
                </a:solidFill>
                <a:latin typeface="Times New Roman" panose="02020603050405020304" pitchFamily="18" charset="0"/>
                <a:cs typeface="Times New Roman" panose="02020603050405020304" pitchFamily="18" charset="0"/>
              </a:rPr>
              <a:t>...</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ven</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xa</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lộ</a:t>
            </a:r>
            <a:r>
              <a:rPr lang="en-US" sz="2600" i="1" dirty="0">
                <a:solidFill>
                  <a:schemeClr val="dk1"/>
                </a:solidFill>
                <a:latin typeface="Times New Roman" panose="02020603050405020304" pitchFamily="18" charset="0"/>
                <a:cs typeface="Times New Roman" panose="02020603050405020304" pitchFamily="18" charset="0"/>
              </a:rPr>
              <a:t> hay </a:t>
            </a:r>
            <a:r>
              <a:rPr lang="en-US" sz="2600" i="1" dirty="0" err="1">
                <a:solidFill>
                  <a:schemeClr val="dk1"/>
                </a:solidFill>
                <a:latin typeface="Times New Roman" panose="02020603050405020304" pitchFamily="18" charset="0"/>
                <a:cs typeface="Times New Roman" panose="02020603050405020304" pitchFamily="18" charset="0"/>
              </a:rPr>
              <a:t>khách</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sạn</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trong</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thành</a:t>
            </a:r>
            <a:r>
              <a:rPr lang="en-US" sz="2600" i="1" dirty="0">
                <a:solidFill>
                  <a:schemeClr val="dk1"/>
                </a:solidFill>
                <a:latin typeface="Times New Roman" panose="02020603050405020304" pitchFamily="18" charset="0"/>
                <a:cs typeface="Times New Roman" panose="02020603050405020304" pitchFamily="18" charset="0"/>
              </a:rPr>
              <a:t> </a:t>
            </a:r>
            <a:r>
              <a:rPr lang="vi-VN" sz="2600" i="1" dirty="0">
                <a:solidFill>
                  <a:schemeClr val="dk1"/>
                </a:solidFill>
                <a:latin typeface="Times New Roman" panose="02020603050405020304" pitchFamily="18" charset="0"/>
                <a:cs typeface="Times New Roman" panose="02020603050405020304" pitchFamily="18" charset="0"/>
              </a:rPr>
              <a:t>phố”</a:t>
            </a:r>
            <a:r>
              <a:rPr lang="en-US" sz="2600" dirty="0">
                <a:solidFill>
                  <a:schemeClr val="dk1"/>
                </a:solidFill>
                <a:latin typeface="Times New Roman" panose="02020603050405020304" pitchFamily="18" charset="0"/>
                <a:cs typeface="Times New Roman" panose="02020603050405020304" pitchFamily="18" charset="0"/>
              </a:rPr>
              <a:t>.</a:t>
            </a:r>
          </a:p>
          <a:p>
            <a:pPr marL="0" indent="0">
              <a:buNone/>
            </a:pPr>
            <a:r>
              <a:rPr lang="en-US" sz="2600" dirty="0">
                <a:solidFill>
                  <a:schemeClr val="dk1"/>
                </a:solidFill>
                <a:latin typeface="Times New Roman" panose="02020603050405020304" pitchFamily="18" charset="0"/>
                <a:cs typeface="Times New Roman" panose="02020603050405020304" pitchFamily="18" charset="0"/>
              </a:rPr>
              <a:t>+ </a:t>
            </a:r>
            <a:r>
              <a:rPr lang="vi-VN" sz="2600" i="1" dirty="0">
                <a:solidFill>
                  <a:schemeClr val="dk1"/>
                </a:solidFill>
                <a:latin typeface="Times New Roman" panose="02020603050405020304" pitchFamily="18" charset="0"/>
                <a:cs typeface="Times New Roman" panose="02020603050405020304" pitchFamily="18" charset="0"/>
              </a:rPr>
              <a:t>“</a:t>
            </a:r>
            <a:r>
              <a:rPr lang="en-US" sz="2600" i="1" dirty="0" err="1">
                <a:solidFill>
                  <a:schemeClr val="dk1"/>
                </a:solidFill>
                <a:latin typeface="Times New Roman" panose="02020603050405020304" pitchFamily="18" charset="0"/>
                <a:cs typeface="Times New Roman" panose="02020603050405020304" pitchFamily="18" charset="0"/>
              </a:rPr>
              <a:t>Tôi</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mơ</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rằng</a:t>
            </a:r>
            <a:r>
              <a:rPr lang="en-US" sz="2600" i="1" dirty="0">
                <a:solidFill>
                  <a:schemeClr val="dk1"/>
                </a:solidFill>
                <a:latin typeface="Times New Roman" panose="02020603050405020304" pitchFamily="18" charset="0"/>
                <a:cs typeface="Times New Roman" panose="02020603050405020304" pitchFamily="18" charset="0"/>
              </a:rPr>
              <a:t> </a:t>
            </a:r>
            <a:r>
              <a:rPr lang="vi-VN"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Chúng</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bằng</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màu</a:t>
            </a:r>
            <a:r>
              <a:rPr lang="en-US" sz="2600" i="1" dirty="0">
                <a:solidFill>
                  <a:schemeClr val="dk1"/>
                </a:solidFill>
                <a:latin typeface="Times New Roman" panose="02020603050405020304" pitchFamily="18" charset="0"/>
                <a:cs typeface="Times New Roman" panose="02020603050405020304" pitchFamily="18" charset="0"/>
              </a:rPr>
              <a:t> da, </a:t>
            </a:r>
            <a:r>
              <a:rPr lang="en-US" sz="2600" i="1" dirty="0" err="1">
                <a:solidFill>
                  <a:schemeClr val="dk1"/>
                </a:solidFill>
                <a:latin typeface="Times New Roman" panose="02020603050405020304" pitchFamily="18" charset="0"/>
                <a:cs typeface="Times New Roman" panose="02020603050405020304" pitchFamily="18" charset="0"/>
              </a:rPr>
              <a:t>mà</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phán</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xét</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bằng</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nhân</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cách</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của</a:t>
            </a:r>
            <a:r>
              <a:rPr lang="en-US" sz="2600" i="1" dirty="0">
                <a:solidFill>
                  <a:schemeClr val="dk1"/>
                </a:solidFill>
                <a:latin typeface="Times New Roman" panose="02020603050405020304" pitchFamily="18" charset="0"/>
                <a:cs typeface="Times New Roman" panose="02020603050405020304" pitchFamily="18" charset="0"/>
              </a:rPr>
              <a:t> </a:t>
            </a:r>
            <a:r>
              <a:rPr lang="vi-VN" sz="2600" i="1" dirty="0">
                <a:solidFill>
                  <a:schemeClr val="dk1"/>
                </a:solidFill>
                <a:latin typeface="Times New Roman" panose="02020603050405020304" pitchFamily="18" charset="0"/>
                <a:cs typeface="Times New Roman" panose="02020603050405020304" pitchFamily="18" charset="0"/>
              </a:rPr>
              <a:t>chúng”.</a:t>
            </a:r>
            <a:endParaRPr lang="en-US" sz="2600" i="1" dirty="0">
              <a:solidFill>
                <a:schemeClr val="dk1"/>
              </a:solidFill>
              <a:latin typeface="Times New Roman" panose="02020603050405020304" pitchFamily="18" charset="0"/>
              <a:cs typeface="Times New Roman" panose="02020603050405020304" pitchFamily="18" charset="0"/>
            </a:endParaRPr>
          </a:p>
        </p:txBody>
      </p:sp>
      <p:sp>
        <p:nvSpPr>
          <p:cNvPr id="8" name="Content Placeholder 2">
            <a:extLst>
              <a:ext uri="{FF2B5EF4-FFF2-40B4-BE49-F238E27FC236}">
                <a16:creationId xmlns:a16="http://schemas.microsoft.com/office/drawing/2014/main" id="{AEF3E59B-9BA4-9652-F398-21B044384A3E}"/>
              </a:ext>
            </a:extLst>
          </p:cNvPr>
          <p:cNvSpPr txBox="1">
            <a:spLocks/>
          </p:cNvSpPr>
          <p:nvPr/>
        </p:nvSpPr>
        <p:spPr>
          <a:xfrm>
            <a:off x="1155397" y="2585918"/>
            <a:ext cx="11007262" cy="2196824"/>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lvl="0" indent="0" algn="just">
              <a:spcBef>
                <a:spcPts val="0"/>
              </a:spcBef>
              <a:buClrTx/>
              <a:buSzTx/>
              <a:buNone/>
              <a:defRPr/>
            </a:pPr>
            <a:r>
              <a:rPr lang="vi-VN"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Giấc</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mơ</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Mỹ</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là</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một</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đặc</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tính</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quốc</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gia</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của</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Hoa</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Kỳ</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tập</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hợp</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các</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lý</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tưởng</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dân</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chủ</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quyền</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tự</a:t>
            </a:r>
            <a:r>
              <a:rPr lang="en-US" sz="2600" dirty="0">
                <a:solidFill>
                  <a:schemeClr val="dk1"/>
                </a:solidFill>
                <a:latin typeface="Times New Roman" panose="02020603050405020304" pitchFamily="18" charset="0"/>
                <a:cs typeface="Times New Roman" panose="02020603050405020304" pitchFamily="18" charset="0"/>
              </a:rPr>
              <a:t> do, </a:t>
            </a:r>
            <a:r>
              <a:rPr lang="en-US" sz="2600" dirty="0" err="1">
                <a:solidFill>
                  <a:schemeClr val="dk1"/>
                </a:solidFill>
                <a:latin typeface="Times New Roman" panose="02020603050405020304" pitchFamily="18" charset="0"/>
                <a:cs typeface="Times New Roman" panose="02020603050405020304" pitchFamily="18" charset="0"/>
              </a:rPr>
              <a:t>cơ</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hội</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và</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bình</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đẳng</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Chính</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điều</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này</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đã</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cho</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thấy</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người</a:t>
            </a:r>
            <a:r>
              <a:rPr lang="en-US" sz="2600" dirty="0">
                <a:solidFill>
                  <a:schemeClr val="dk1"/>
                </a:solidFill>
                <a:latin typeface="Times New Roman" panose="02020603050405020304" pitchFamily="18" charset="0"/>
                <a:cs typeface="Times New Roman" panose="02020603050405020304" pitchFamily="18" charset="0"/>
              </a:rPr>
              <a:t> da </a:t>
            </a:r>
            <a:r>
              <a:rPr lang="en-US" sz="2600" dirty="0" err="1">
                <a:solidFill>
                  <a:schemeClr val="dk1"/>
                </a:solidFill>
                <a:latin typeface="Times New Roman" panose="02020603050405020304" pitchFamily="18" charset="0"/>
                <a:cs typeface="Times New Roman" panose="02020603050405020304" pitchFamily="18" charset="0"/>
              </a:rPr>
              <a:t>đen</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cũng</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được</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bình</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đẳng</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như</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người</a:t>
            </a:r>
            <a:r>
              <a:rPr lang="en-US" sz="2600" dirty="0">
                <a:solidFill>
                  <a:schemeClr val="dk1"/>
                </a:solidFill>
                <a:latin typeface="Times New Roman" panose="02020603050405020304" pitchFamily="18" charset="0"/>
                <a:cs typeface="Times New Roman" panose="02020603050405020304" pitchFamily="18" charset="0"/>
              </a:rPr>
              <a:t> da </a:t>
            </a:r>
            <a:r>
              <a:rPr lang="en-US" sz="2600" dirty="0" err="1">
                <a:solidFill>
                  <a:schemeClr val="dk1"/>
                </a:solidFill>
                <a:latin typeface="Times New Roman" panose="02020603050405020304" pitchFamily="18" charset="0"/>
                <a:cs typeface="Times New Roman" panose="02020603050405020304" pitchFamily="18" charset="0"/>
              </a:rPr>
              <a:t>trắng</a:t>
            </a:r>
            <a:r>
              <a:rPr lang="en-US" sz="2600" dirty="0">
                <a:solidFill>
                  <a:schemeClr val="dk1"/>
                </a:solidFill>
                <a:latin typeface="Times New Roman" panose="02020603050405020304" pitchFamily="18" charset="0"/>
                <a:cs typeface="Times New Roman" panose="02020603050405020304" pitchFamily="18" charset="0"/>
              </a:rPr>
              <a:t>.</a:t>
            </a:r>
            <a:endParaRPr lang="vi-VN" sz="2600" dirty="0">
              <a:solidFill>
                <a:schemeClr val="dk1"/>
              </a:solidFill>
              <a:latin typeface="Times New Roman" panose="02020603050405020304" pitchFamily="18" charset="0"/>
              <a:cs typeface="Times New Roman" panose="02020603050405020304" pitchFamily="18" charset="0"/>
            </a:endParaRPr>
          </a:p>
          <a:p>
            <a:pPr marL="0" lvl="0" indent="0">
              <a:spcBef>
                <a:spcPts val="0"/>
              </a:spcBef>
              <a:buClrTx/>
              <a:buSzTx/>
              <a:buNone/>
              <a:defRPr/>
            </a:pPr>
            <a:r>
              <a:rPr lang="vi-VN"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Nhưng</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thực</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tế</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văn</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bản</a:t>
            </a:r>
            <a:r>
              <a:rPr lang="en-US" sz="2600"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Tôi</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có</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một</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giấc</a:t>
            </a:r>
            <a:r>
              <a:rPr lang="en-US" sz="2600" i="1" dirty="0">
                <a:solidFill>
                  <a:schemeClr val="dk1"/>
                </a:solidFill>
                <a:latin typeface="Times New Roman" panose="02020603050405020304" pitchFamily="18" charset="0"/>
                <a:cs typeface="Times New Roman" panose="02020603050405020304" pitchFamily="18" charset="0"/>
              </a:rPr>
              <a:t> </a:t>
            </a:r>
            <a:r>
              <a:rPr lang="en-US" sz="2600" i="1" dirty="0" err="1">
                <a:solidFill>
                  <a:schemeClr val="dk1"/>
                </a:solidFill>
                <a:latin typeface="Times New Roman" panose="02020603050405020304" pitchFamily="18" charset="0"/>
                <a:cs typeface="Times New Roman" panose="02020603050405020304" pitchFamily="18" charset="0"/>
              </a:rPr>
              <a:t>mơ</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ra</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đời</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người</a:t>
            </a:r>
            <a:r>
              <a:rPr lang="en-US" sz="2600" dirty="0">
                <a:solidFill>
                  <a:schemeClr val="dk1"/>
                </a:solidFill>
                <a:latin typeface="Times New Roman" panose="02020603050405020304" pitchFamily="18" charset="0"/>
                <a:cs typeface="Times New Roman" panose="02020603050405020304" pitchFamily="18" charset="0"/>
              </a:rPr>
              <a:t> da </a:t>
            </a:r>
            <a:r>
              <a:rPr lang="en-US" sz="2600" dirty="0" err="1">
                <a:solidFill>
                  <a:schemeClr val="dk1"/>
                </a:solidFill>
                <a:latin typeface="Times New Roman" panose="02020603050405020304" pitchFamily="18" charset="0"/>
                <a:cs typeface="Times New Roman" panose="02020603050405020304" pitchFamily="18" charset="0"/>
              </a:rPr>
              <a:t>đen</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chưa</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có</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được</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sự</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bình</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đẳng</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đó</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Tác</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giả</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đã</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dựa</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vào</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giấc</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mơ</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Mỹ</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để</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lấy</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tên</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cho</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bài</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nói</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của</a:t>
            </a:r>
            <a:r>
              <a:rPr lang="en-US" sz="2600" dirty="0">
                <a:solidFill>
                  <a:schemeClr val="dk1"/>
                </a:solidFill>
                <a:latin typeface="Times New Roman" panose="02020603050405020304" pitchFamily="18" charset="0"/>
                <a:cs typeface="Times New Roman" panose="02020603050405020304" pitchFamily="18" charset="0"/>
              </a:rPr>
              <a:t> </a:t>
            </a:r>
            <a:r>
              <a:rPr lang="en-US" sz="2600" dirty="0" err="1">
                <a:solidFill>
                  <a:schemeClr val="dk1"/>
                </a:solidFill>
                <a:latin typeface="Times New Roman" panose="02020603050405020304" pitchFamily="18" charset="0"/>
                <a:cs typeface="Times New Roman" panose="02020603050405020304" pitchFamily="18" charset="0"/>
              </a:rPr>
              <a:t>mình</a:t>
            </a:r>
            <a:r>
              <a:rPr lang="en-US" sz="2600" dirty="0">
                <a:solidFill>
                  <a:schemeClr val="dk1"/>
                </a:solidFill>
                <a:latin typeface="Times New Roman" panose="02020603050405020304" pitchFamily="18" charset="0"/>
                <a:cs typeface="Times New Roman" panose="02020603050405020304" pitchFamily="18" charset="0"/>
              </a:rPr>
              <a:t>.</a:t>
            </a:r>
          </a:p>
        </p:txBody>
      </p:sp>
      <p:sp>
        <p:nvSpPr>
          <p:cNvPr id="10" name="Content Placeholder 2">
            <a:extLst>
              <a:ext uri="{FF2B5EF4-FFF2-40B4-BE49-F238E27FC236}">
                <a16:creationId xmlns:a16="http://schemas.microsoft.com/office/drawing/2014/main" id="{8D56C83F-6233-D32B-4CCA-FF4DCC12A1D2}"/>
              </a:ext>
            </a:extLst>
          </p:cNvPr>
          <p:cNvSpPr txBox="1">
            <a:spLocks/>
          </p:cNvSpPr>
          <p:nvPr/>
        </p:nvSpPr>
        <p:spPr>
          <a:xfrm>
            <a:off x="1175449" y="1155786"/>
            <a:ext cx="10961497" cy="1342139"/>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lvl="0" indent="0" algn="just">
              <a:spcBef>
                <a:spcPts val="0"/>
              </a:spcBef>
              <a:buClrTx/>
              <a:buSzTx/>
              <a:buNone/>
              <a:defRPr/>
            </a:pPr>
            <a:r>
              <a:rPr lang="vi-VN"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Không</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thể</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thay</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đổi</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trật</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tự</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các</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luận</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điểm</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trong</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văn</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bản</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trên</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Vì</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các</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luận</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điểm</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được</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trình</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bày</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theo</a:t>
            </a:r>
            <a:r>
              <a:rPr lang="en-US" sz="2400" dirty="0">
                <a:solidFill>
                  <a:schemeClr val="dk1"/>
                </a:solidFill>
                <a:latin typeface="Times New Roman" panose="02020603050405020304" pitchFamily="18" charset="0"/>
                <a:cs typeface="Times New Roman" panose="02020603050405020304" pitchFamily="18" charset="0"/>
              </a:rPr>
              <a:t> </a:t>
            </a:r>
            <a:r>
              <a:rPr lang="en-US" sz="2400" i="1" dirty="0" err="1">
                <a:solidFill>
                  <a:schemeClr val="dk1"/>
                </a:solidFill>
                <a:latin typeface="Times New Roman" panose="02020603050405020304" pitchFamily="18" charset="0"/>
                <a:cs typeface="Times New Roman" panose="02020603050405020304" pitchFamily="18" charset="0"/>
              </a:rPr>
              <a:t>thứ</a:t>
            </a:r>
            <a:r>
              <a:rPr lang="en-US" sz="2400" i="1" dirty="0">
                <a:solidFill>
                  <a:schemeClr val="dk1"/>
                </a:solidFill>
                <a:latin typeface="Times New Roman" panose="02020603050405020304" pitchFamily="18" charset="0"/>
                <a:cs typeface="Times New Roman" panose="02020603050405020304" pitchFamily="18" charset="0"/>
              </a:rPr>
              <a:t> </a:t>
            </a:r>
            <a:r>
              <a:rPr lang="en-US" sz="2400" i="1" dirty="0" err="1">
                <a:solidFill>
                  <a:schemeClr val="dk1"/>
                </a:solidFill>
                <a:latin typeface="Times New Roman" panose="02020603050405020304" pitchFamily="18" charset="0"/>
                <a:cs typeface="Times New Roman" panose="02020603050405020304" pitchFamily="18" charset="0"/>
              </a:rPr>
              <a:t>tự</a:t>
            </a:r>
            <a:r>
              <a:rPr lang="en-US" sz="2400" i="1" dirty="0">
                <a:solidFill>
                  <a:schemeClr val="dk1"/>
                </a:solidFill>
                <a:latin typeface="Times New Roman" panose="02020603050405020304" pitchFamily="18" charset="0"/>
                <a:cs typeface="Times New Roman" panose="02020603050405020304" pitchFamily="18" charset="0"/>
              </a:rPr>
              <a:t> </a:t>
            </a:r>
            <a:r>
              <a:rPr lang="vi-VN" sz="2400" i="1" dirty="0">
                <a:solidFill>
                  <a:schemeClr val="dk1"/>
                </a:solidFill>
                <a:latin typeface="Times New Roman" panose="02020603050405020304" pitchFamily="18" charset="0"/>
                <a:cs typeface="Times New Roman" panose="02020603050405020304" pitchFamily="18" charset="0"/>
              </a:rPr>
              <a:t>,</a:t>
            </a:r>
            <a:r>
              <a:rPr lang="en-US" sz="2400" dirty="0" err="1">
                <a:solidFill>
                  <a:schemeClr val="dk1"/>
                </a:solidFill>
                <a:latin typeface="Times New Roman" panose="02020603050405020304" pitchFamily="18" charset="0"/>
                <a:cs typeface="Times New Roman" panose="02020603050405020304" pitchFamily="18" charset="0"/>
              </a:rPr>
              <a:t>mang</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tính</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liên</a:t>
            </a:r>
            <a:r>
              <a:rPr lang="en-US" sz="2400" dirty="0">
                <a:solidFill>
                  <a:schemeClr val="dk1"/>
                </a:solidFill>
                <a:latin typeface="Times New Roman" panose="02020603050405020304" pitchFamily="18" charset="0"/>
                <a:cs typeface="Times New Roman" panose="02020603050405020304" pitchFamily="18" charset="0"/>
              </a:rPr>
              <a:t> </a:t>
            </a:r>
            <a:r>
              <a:rPr lang="en-US" sz="2400" dirty="0" err="1">
                <a:solidFill>
                  <a:schemeClr val="dk1"/>
                </a:solidFill>
                <a:latin typeface="Times New Roman" panose="02020603050405020304" pitchFamily="18" charset="0"/>
                <a:cs typeface="Times New Roman" panose="02020603050405020304" pitchFamily="18" charset="0"/>
              </a:rPr>
              <a:t>kết</a:t>
            </a:r>
            <a:r>
              <a:rPr lang="en-US" sz="2400" dirty="0">
                <a:solidFill>
                  <a:schemeClr val="dk1"/>
                </a:solidFill>
                <a:latin typeface="Times New Roman" panose="02020603050405020304" pitchFamily="18" charset="0"/>
                <a:cs typeface="Times New Roman" panose="02020603050405020304" pitchFamily="18" charset="0"/>
              </a:rPr>
              <a:t> </a:t>
            </a:r>
            <a:r>
              <a:rPr lang="vi-VN" sz="2400" dirty="0">
                <a:solidFill>
                  <a:schemeClr val="dk1"/>
                </a:solidFill>
                <a:latin typeface="Times New Roman" panose="02020603050405020304" pitchFamily="18" charset="0"/>
                <a:cs typeface="Times New Roman" panose="02020603050405020304" pitchFamily="18" charset="0"/>
              </a:rPr>
              <a:t>cao</a:t>
            </a:r>
            <a:r>
              <a:rPr lang="vi-VN" sz="3200" dirty="0">
                <a:solidFill>
                  <a:schemeClr val="dk1"/>
                </a:solidFill>
                <a:latin typeface="Times New Roman" panose="02020603050405020304" pitchFamily="18" charset="0"/>
                <a:cs typeface="Times New Roman" panose="02020603050405020304" pitchFamily="18" charset="0"/>
              </a:rPr>
              <a:t>.</a:t>
            </a:r>
            <a:endParaRPr lang="en-US" sz="3200" dirty="0">
              <a:solidFill>
                <a:schemeClr val="dk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277233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0">
                                            <p:txEl>
                                              <p:pRg st="0" end="0"/>
                                            </p:txEl>
                                          </p:spTgt>
                                        </p:tgtEl>
                                        <p:attrNameLst>
                                          <p:attrName>style.visibility</p:attrName>
                                        </p:attrNameLst>
                                      </p:cBhvr>
                                      <p:to>
                                        <p:strVal val="visible"/>
                                      </p:to>
                                    </p:set>
                                    <p:anim calcmode="lin" valueType="num">
                                      <p:cBhvr>
                                        <p:cTn id="14" dur="5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10">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10">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500" fill="hold"/>
                                        <p:tgtEl>
                                          <p:spTgt spid="3"/>
                                        </p:tgtEl>
                                        <p:attrNameLst>
                                          <p:attrName>ppt_w</p:attrName>
                                        </p:attrNameLst>
                                      </p:cBhvr>
                                      <p:tavLst>
                                        <p:tav tm="0">
                                          <p:val>
                                            <p:fltVal val="0"/>
                                          </p:val>
                                        </p:tav>
                                        <p:tav tm="100000">
                                          <p:val>
                                            <p:strVal val="#ppt_w"/>
                                          </p:val>
                                        </p:tav>
                                      </p:tavLst>
                                    </p:anim>
                                    <p:anim calcmode="lin" valueType="num">
                                      <p:cBhvr>
                                        <p:cTn id="22" dur="500" fill="hold"/>
                                        <p:tgtEl>
                                          <p:spTgt spid="3"/>
                                        </p:tgtEl>
                                        <p:attrNameLst>
                                          <p:attrName>ppt_h</p:attrName>
                                        </p:attrNameLst>
                                      </p:cBhvr>
                                      <p:tavLst>
                                        <p:tav tm="0">
                                          <p:val>
                                            <p:fltVal val="0"/>
                                          </p:val>
                                        </p:tav>
                                        <p:tav tm="100000">
                                          <p:val>
                                            <p:strVal val="#ppt_h"/>
                                          </p:val>
                                        </p:tav>
                                      </p:tavLst>
                                    </p:anim>
                                    <p:animEffect transition="in" filter="fade">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8">
                                            <p:txEl>
                                              <p:pRg st="0" end="0"/>
                                            </p:txEl>
                                          </p:spTgt>
                                        </p:tgtEl>
                                        <p:attrNameLst>
                                          <p:attrName>style.visibility</p:attrName>
                                        </p:attrNameLst>
                                      </p:cBhvr>
                                      <p:to>
                                        <p:strVal val="visible"/>
                                      </p:to>
                                    </p:set>
                                    <p:anim calcmode="lin" valueType="num">
                                      <p:cBhvr>
                                        <p:cTn id="28"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30" dur="500"/>
                                        <p:tgtEl>
                                          <p:spTgt spid="8">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8">
                                            <p:txEl>
                                              <p:pRg st="1" end="1"/>
                                            </p:txEl>
                                          </p:spTgt>
                                        </p:tgtEl>
                                        <p:attrNameLst>
                                          <p:attrName>style.visibility</p:attrName>
                                        </p:attrNameLst>
                                      </p:cBhvr>
                                      <p:to>
                                        <p:strVal val="visible"/>
                                      </p:to>
                                    </p:set>
                                    <p:anim calcmode="lin" valueType="num">
                                      <p:cBhvr>
                                        <p:cTn id="35"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37" dur="500"/>
                                        <p:tgtEl>
                                          <p:spTgt spid="8">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 calcmode="lin" valueType="num">
                                      <p:cBhvr>
                                        <p:cTn id="42" dur="500" fill="hold"/>
                                        <p:tgtEl>
                                          <p:spTgt spid="6"/>
                                        </p:tgtEl>
                                        <p:attrNameLst>
                                          <p:attrName>ppt_w</p:attrName>
                                        </p:attrNameLst>
                                      </p:cBhvr>
                                      <p:tavLst>
                                        <p:tav tm="0">
                                          <p:val>
                                            <p:fltVal val="0"/>
                                          </p:val>
                                        </p:tav>
                                        <p:tav tm="100000">
                                          <p:val>
                                            <p:strVal val="#ppt_w"/>
                                          </p:val>
                                        </p:tav>
                                      </p:tavLst>
                                    </p:anim>
                                    <p:anim calcmode="lin" valueType="num">
                                      <p:cBhvr>
                                        <p:cTn id="43" dur="500" fill="hold"/>
                                        <p:tgtEl>
                                          <p:spTgt spid="6"/>
                                        </p:tgtEl>
                                        <p:attrNameLst>
                                          <p:attrName>ppt_h</p:attrName>
                                        </p:attrNameLst>
                                      </p:cBhvr>
                                      <p:tavLst>
                                        <p:tav tm="0">
                                          <p:val>
                                            <p:fltVal val="0"/>
                                          </p:val>
                                        </p:tav>
                                        <p:tav tm="100000">
                                          <p:val>
                                            <p:strVal val="#ppt_h"/>
                                          </p:val>
                                        </p:tav>
                                      </p:tavLst>
                                    </p:anim>
                                    <p:animEffect transition="in" filter="fade">
                                      <p:cBhvr>
                                        <p:cTn id="44" dur="500"/>
                                        <p:tgtEl>
                                          <p:spTgt spid="6"/>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7">
                                            <p:txEl>
                                              <p:pRg st="0" end="0"/>
                                            </p:txEl>
                                          </p:spTgt>
                                        </p:tgtEl>
                                        <p:attrNameLst>
                                          <p:attrName>style.visibility</p:attrName>
                                        </p:attrNameLst>
                                      </p:cBhvr>
                                      <p:to>
                                        <p:strVal val="visible"/>
                                      </p:to>
                                    </p:set>
                                    <p:anim calcmode="lin" valueType="num">
                                      <p:cBhvr>
                                        <p:cTn id="49"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50"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51" dur="500"/>
                                        <p:tgtEl>
                                          <p:spTgt spid="7">
                                            <p:txEl>
                                              <p:pRg st="0" end="0"/>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7">
                                            <p:txEl>
                                              <p:pRg st="1" end="1"/>
                                            </p:txEl>
                                          </p:spTgt>
                                        </p:tgtEl>
                                        <p:attrNameLst>
                                          <p:attrName>style.visibility</p:attrName>
                                        </p:attrNameLst>
                                      </p:cBhvr>
                                      <p:to>
                                        <p:strVal val="visible"/>
                                      </p:to>
                                    </p:set>
                                    <p:anim calcmode="lin" valueType="num">
                                      <p:cBhvr>
                                        <p:cTn id="56"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57" dur="500" fill="hold"/>
                                        <p:tgtEl>
                                          <p:spTgt spid="7">
                                            <p:txEl>
                                              <p:pRg st="1" end="1"/>
                                            </p:txEl>
                                          </p:spTgt>
                                        </p:tgtEl>
                                        <p:attrNameLst>
                                          <p:attrName>ppt_h</p:attrName>
                                        </p:attrNameLst>
                                      </p:cBhvr>
                                      <p:tavLst>
                                        <p:tav tm="0">
                                          <p:val>
                                            <p:fltVal val="0"/>
                                          </p:val>
                                        </p:tav>
                                        <p:tav tm="100000">
                                          <p:val>
                                            <p:strVal val="#ppt_h"/>
                                          </p:val>
                                        </p:tav>
                                      </p:tavLst>
                                    </p:anim>
                                    <p:animEffect transition="in" filter="fade">
                                      <p:cBhvr>
                                        <p:cTn id="58" dur="500"/>
                                        <p:tgtEl>
                                          <p:spTgt spid="7">
                                            <p:txEl>
                                              <p:pRg st="1" end="1"/>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7">
                                            <p:txEl>
                                              <p:pRg st="2" end="2"/>
                                            </p:txEl>
                                          </p:spTgt>
                                        </p:tgtEl>
                                        <p:attrNameLst>
                                          <p:attrName>style.visibility</p:attrName>
                                        </p:attrNameLst>
                                      </p:cBhvr>
                                      <p:to>
                                        <p:strVal val="visible"/>
                                      </p:to>
                                    </p:set>
                                    <p:anim calcmode="lin" valueType="num">
                                      <p:cBhvr>
                                        <p:cTn id="63" dur="500" fill="hold"/>
                                        <p:tgtEl>
                                          <p:spTgt spid="7">
                                            <p:txEl>
                                              <p:pRg st="2" end="2"/>
                                            </p:txEl>
                                          </p:spTgt>
                                        </p:tgtEl>
                                        <p:attrNameLst>
                                          <p:attrName>ppt_w</p:attrName>
                                        </p:attrNameLst>
                                      </p:cBhvr>
                                      <p:tavLst>
                                        <p:tav tm="0">
                                          <p:val>
                                            <p:fltVal val="0"/>
                                          </p:val>
                                        </p:tav>
                                        <p:tav tm="100000">
                                          <p:val>
                                            <p:strVal val="#ppt_w"/>
                                          </p:val>
                                        </p:tav>
                                      </p:tavLst>
                                    </p:anim>
                                    <p:anim calcmode="lin" valueType="num">
                                      <p:cBhvr>
                                        <p:cTn id="64" dur="500" fill="hold"/>
                                        <p:tgtEl>
                                          <p:spTgt spid="7">
                                            <p:txEl>
                                              <p:pRg st="2" end="2"/>
                                            </p:txEl>
                                          </p:spTgt>
                                        </p:tgtEl>
                                        <p:attrNameLst>
                                          <p:attrName>ppt_h</p:attrName>
                                        </p:attrNameLst>
                                      </p:cBhvr>
                                      <p:tavLst>
                                        <p:tav tm="0">
                                          <p:val>
                                            <p:fltVal val="0"/>
                                          </p:val>
                                        </p:tav>
                                        <p:tav tm="100000">
                                          <p:val>
                                            <p:strVal val="#ppt_h"/>
                                          </p:val>
                                        </p:tav>
                                      </p:tavLst>
                                    </p:anim>
                                    <p:animEffect transition="in" filter="fade">
                                      <p:cBhvr>
                                        <p:cTn id="65" dur="500"/>
                                        <p:tgtEl>
                                          <p:spTgt spid="7">
                                            <p:txEl>
                                              <p:pRg st="2" end="2"/>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7">
                                            <p:txEl>
                                              <p:pRg st="3" end="3"/>
                                            </p:txEl>
                                          </p:spTgt>
                                        </p:tgtEl>
                                        <p:attrNameLst>
                                          <p:attrName>style.visibility</p:attrName>
                                        </p:attrNameLst>
                                      </p:cBhvr>
                                      <p:to>
                                        <p:strVal val="visible"/>
                                      </p:to>
                                    </p:set>
                                    <p:anim calcmode="lin" valueType="num">
                                      <p:cBhvr>
                                        <p:cTn id="70" dur="500" fill="hold"/>
                                        <p:tgtEl>
                                          <p:spTgt spid="7">
                                            <p:txEl>
                                              <p:pRg st="3" end="3"/>
                                            </p:txEl>
                                          </p:spTgt>
                                        </p:tgtEl>
                                        <p:attrNameLst>
                                          <p:attrName>ppt_w</p:attrName>
                                        </p:attrNameLst>
                                      </p:cBhvr>
                                      <p:tavLst>
                                        <p:tav tm="0">
                                          <p:val>
                                            <p:fltVal val="0"/>
                                          </p:val>
                                        </p:tav>
                                        <p:tav tm="100000">
                                          <p:val>
                                            <p:strVal val="#ppt_w"/>
                                          </p:val>
                                        </p:tav>
                                      </p:tavLst>
                                    </p:anim>
                                    <p:anim calcmode="lin" valueType="num">
                                      <p:cBhvr>
                                        <p:cTn id="71" dur="500" fill="hold"/>
                                        <p:tgtEl>
                                          <p:spTgt spid="7">
                                            <p:txEl>
                                              <p:pRg st="3" end="3"/>
                                            </p:txEl>
                                          </p:spTgt>
                                        </p:tgtEl>
                                        <p:attrNameLst>
                                          <p:attrName>ppt_h</p:attrName>
                                        </p:attrNameLst>
                                      </p:cBhvr>
                                      <p:tavLst>
                                        <p:tav tm="0">
                                          <p:val>
                                            <p:fltVal val="0"/>
                                          </p:val>
                                        </p:tav>
                                        <p:tav tm="100000">
                                          <p:val>
                                            <p:strVal val="#ppt_h"/>
                                          </p:val>
                                        </p:tav>
                                      </p:tavLst>
                                    </p:anim>
                                    <p:animEffect transition="in" filter="fade">
                                      <p:cBhvr>
                                        <p:cTn id="7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P spid="7" grpId="0" build="p"/>
      <p:bldP spid="8" grpId="0" build="p"/>
      <p:bldP spid="10"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02F8AAE-65FD-F245-1CBB-4FA4B4048D92}"/>
              </a:ext>
            </a:extLst>
          </p:cNvPr>
          <p:cNvSpPr txBox="1"/>
          <p:nvPr/>
        </p:nvSpPr>
        <p:spPr>
          <a:xfrm>
            <a:off x="368300" y="1263864"/>
            <a:ext cx="11531600" cy="2062103"/>
          </a:xfrm>
          <a:prstGeom prst="rect">
            <a:avLst/>
          </a:prstGeom>
          <a:noFill/>
        </p:spPr>
        <p:txBody>
          <a:bodyPr wrap="square">
            <a:spAutoFit/>
          </a:bodyPr>
          <a:lstStyle/>
          <a:p>
            <a:pPr algn="just">
              <a:spcBef>
                <a:spcPts val="200"/>
              </a:spcBef>
            </a:pPr>
            <a:r>
              <a:rPr lang="en-US" sz="3200" b="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Nội dung</a:t>
            </a:r>
            <a:endParaRPr lang="en-US" sz="3200" b="1">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algn="just"/>
            <a:r>
              <a:rPr lang="en-US" sz="3200">
                <a:solidFill>
                  <a:srgbClr val="222222"/>
                </a:solidFill>
                <a:effectLst/>
                <a:latin typeface="Times New Roman" panose="02020603050405020304" pitchFamily="18" charset="0"/>
                <a:ea typeface="Times New Roman" panose="02020603050405020304" pitchFamily="18" charset="0"/>
              </a:rPr>
              <a:t>– Văn bản viết ra nhằm mục đích khẳng định quyền bình đẳng của người da đen. Đây là lời kêu gọi sự đấu tranh giành quyền bình đẳng cho người da đen.</a:t>
            </a:r>
            <a:endParaRPr lang="en-US" sz="3200" dirty="0">
              <a:effectLst/>
              <a:latin typeface="Times New Roman" panose="02020603050405020304" pitchFamily="18" charset="0"/>
              <a:ea typeface="Times New Roman" panose="02020603050405020304" pitchFamily="18" charset="0"/>
            </a:endParaRPr>
          </a:p>
        </p:txBody>
      </p:sp>
      <p:sp>
        <p:nvSpPr>
          <p:cNvPr id="3" name="TextBox 2">
            <a:extLst>
              <a:ext uri="{FF2B5EF4-FFF2-40B4-BE49-F238E27FC236}">
                <a16:creationId xmlns:a16="http://schemas.microsoft.com/office/drawing/2014/main" id="{98EAD766-DEEE-5B87-D363-22100B1B7052}"/>
              </a:ext>
            </a:extLst>
          </p:cNvPr>
          <p:cNvSpPr txBox="1"/>
          <p:nvPr/>
        </p:nvSpPr>
        <p:spPr>
          <a:xfrm>
            <a:off x="368299" y="3959939"/>
            <a:ext cx="11531599" cy="1569660"/>
          </a:xfrm>
          <a:prstGeom prst="rect">
            <a:avLst/>
          </a:prstGeom>
          <a:noFill/>
        </p:spPr>
        <p:txBody>
          <a:bodyPr wrap="square">
            <a:spAutoFit/>
          </a:bodyPr>
          <a:lstStyle/>
          <a:p>
            <a:pPr algn="just">
              <a:spcBef>
                <a:spcPts val="200"/>
              </a:spcBef>
            </a:pPr>
            <a:r>
              <a:rPr lang="en-US" sz="1800" b="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Nghệ</a:t>
            </a:r>
            <a:r>
              <a:rPr lang="en-US" sz="3200" b="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thuật</a:t>
            </a:r>
            <a:endParaRPr lang="en-US" sz="32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algn="just"/>
            <a:r>
              <a:rPr lang="en-US" sz="3200" dirty="0">
                <a:solidFill>
                  <a:srgbClr val="222222"/>
                </a:solidFill>
                <a:effectLst/>
                <a:latin typeface="Times New Roman" panose="02020603050405020304" pitchFamily="18" charset="0"/>
                <a:ea typeface="Times New Roman" panose="02020603050405020304" pitchFamily="18" charset="0"/>
              </a:rPr>
              <a:t>– </a:t>
            </a:r>
            <a:r>
              <a:rPr lang="en-US" sz="3200" dirty="0" err="1">
                <a:solidFill>
                  <a:srgbClr val="222222"/>
                </a:solidFill>
                <a:effectLst/>
                <a:latin typeface="Times New Roman" panose="02020603050405020304" pitchFamily="18" charset="0"/>
                <a:ea typeface="Times New Roman" panose="02020603050405020304" pitchFamily="18" charset="0"/>
              </a:rPr>
              <a:t>Sử</a:t>
            </a:r>
            <a:r>
              <a:rPr lang="en-US" sz="3200" dirty="0">
                <a:solidFill>
                  <a:srgbClr val="222222"/>
                </a:solidFill>
                <a:effectLst/>
                <a:latin typeface="Times New Roman" panose="02020603050405020304" pitchFamily="18" charset="0"/>
                <a:ea typeface="Times New Roman" panose="02020603050405020304" pitchFamily="18" charset="0"/>
              </a:rPr>
              <a:t> </a:t>
            </a:r>
            <a:r>
              <a:rPr lang="en-US" sz="3200" dirty="0" err="1">
                <a:solidFill>
                  <a:srgbClr val="222222"/>
                </a:solidFill>
                <a:effectLst/>
                <a:latin typeface="Times New Roman" panose="02020603050405020304" pitchFamily="18" charset="0"/>
                <a:ea typeface="Times New Roman" panose="02020603050405020304" pitchFamily="18" charset="0"/>
              </a:rPr>
              <a:t>dụng</a:t>
            </a:r>
            <a:r>
              <a:rPr lang="en-US" sz="3200" dirty="0">
                <a:solidFill>
                  <a:srgbClr val="222222"/>
                </a:solidFill>
                <a:effectLst/>
                <a:latin typeface="Times New Roman" panose="02020603050405020304" pitchFamily="18" charset="0"/>
                <a:ea typeface="Times New Roman" panose="02020603050405020304" pitchFamily="18" charset="0"/>
              </a:rPr>
              <a:t> </a:t>
            </a:r>
            <a:r>
              <a:rPr lang="en-US" sz="3200" dirty="0" err="1">
                <a:solidFill>
                  <a:srgbClr val="222222"/>
                </a:solidFill>
                <a:effectLst/>
                <a:latin typeface="Times New Roman" panose="02020603050405020304" pitchFamily="18" charset="0"/>
                <a:ea typeface="Times New Roman" panose="02020603050405020304" pitchFamily="18" charset="0"/>
              </a:rPr>
              <a:t>những</a:t>
            </a:r>
            <a:r>
              <a:rPr lang="en-US" sz="3200" dirty="0">
                <a:solidFill>
                  <a:srgbClr val="222222"/>
                </a:solidFill>
                <a:effectLst/>
                <a:latin typeface="Times New Roman" panose="02020603050405020304" pitchFamily="18" charset="0"/>
                <a:ea typeface="Times New Roman" panose="02020603050405020304" pitchFamily="18" charset="0"/>
              </a:rPr>
              <a:t> </a:t>
            </a:r>
            <a:r>
              <a:rPr lang="en-US" sz="3200" dirty="0" err="1">
                <a:solidFill>
                  <a:srgbClr val="222222"/>
                </a:solidFill>
                <a:effectLst/>
                <a:latin typeface="Times New Roman" panose="02020603050405020304" pitchFamily="18" charset="0"/>
                <a:ea typeface="Times New Roman" panose="02020603050405020304" pitchFamily="18" charset="0"/>
              </a:rPr>
              <a:t>hình</a:t>
            </a:r>
            <a:r>
              <a:rPr lang="en-US" sz="3200" dirty="0">
                <a:solidFill>
                  <a:srgbClr val="222222"/>
                </a:solidFill>
                <a:effectLst/>
                <a:latin typeface="Times New Roman" panose="02020603050405020304" pitchFamily="18" charset="0"/>
                <a:ea typeface="Times New Roman" panose="02020603050405020304" pitchFamily="18" charset="0"/>
              </a:rPr>
              <a:t> </a:t>
            </a:r>
            <a:r>
              <a:rPr lang="en-US" sz="3200" dirty="0" err="1">
                <a:solidFill>
                  <a:srgbClr val="222222"/>
                </a:solidFill>
                <a:effectLst/>
                <a:latin typeface="Times New Roman" panose="02020603050405020304" pitchFamily="18" charset="0"/>
                <a:ea typeface="Times New Roman" panose="02020603050405020304" pitchFamily="18" charset="0"/>
              </a:rPr>
              <a:t>ảnh</a:t>
            </a:r>
            <a:r>
              <a:rPr lang="en-US" sz="3200" dirty="0">
                <a:solidFill>
                  <a:srgbClr val="222222"/>
                </a:solidFill>
                <a:effectLst/>
                <a:latin typeface="Times New Roman" panose="02020603050405020304" pitchFamily="18" charset="0"/>
                <a:ea typeface="Times New Roman" panose="02020603050405020304" pitchFamily="18" charset="0"/>
              </a:rPr>
              <a:t>, </a:t>
            </a:r>
            <a:r>
              <a:rPr lang="en-US" sz="3200" dirty="0" err="1">
                <a:solidFill>
                  <a:srgbClr val="222222"/>
                </a:solidFill>
                <a:effectLst/>
                <a:latin typeface="Times New Roman" panose="02020603050405020304" pitchFamily="18" charset="0"/>
                <a:ea typeface="Times New Roman" panose="02020603050405020304" pitchFamily="18" charset="0"/>
              </a:rPr>
              <a:t>câu</a:t>
            </a:r>
            <a:r>
              <a:rPr lang="en-US" sz="3200" dirty="0">
                <a:solidFill>
                  <a:srgbClr val="222222"/>
                </a:solidFill>
                <a:effectLst/>
                <a:latin typeface="Times New Roman" panose="02020603050405020304" pitchFamily="18" charset="0"/>
                <a:ea typeface="Times New Roman" panose="02020603050405020304" pitchFamily="18" charset="0"/>
              </a:rPr>
              <a:t> </a:t>
            </a:r>
            <a:r>
              <a:rPr lang="en-US" sz="3200" dirty="0" err="1">
                <a:solidFill>
                  <a:srgbClr val="222222"/>
                </a:solidFill>
                <a:effectLst/>
                <a:latin typeface="Times New Roman" panose="02020603050405020304" pitchFamily="18" charset="0"/>
                <a:ea typeface="Times New Roman" panose="02020603050405020304" pitchFamily="18" charset="0"/>
              </a:rPr>
              <a:t>văn</a:t>
            </a:r>
            <a:r>
              <a:rPr lang="en-US" sz="3200" dirty="0">
                <a:solidFill>
                  <a:srgbClr val="222222"/>
                </a:solidFill>
                <a:effectLst/>
                <a:latin typeface="Times New Roman" panose="02020603050405020304" pitchFamily="18" charset="0"/>
                <a:ea typeface="Times New Roman" panose="02020603050405020304" pitchFamily="18" charset="0"/>
              </a:rPr>
              <a:t> </a:t>
            </a:r>
            <a:r>
              <a:rPr lang="en-US" sz="3200" dirty="0" err="1">
                <a:solidFill>
                  <a:srgbClr val="222222"/>
                </a:solidFill>
                <a:effectLst/>
                <a:latin typeface="Times New Roman" panose="02020603050405020304" pitchFamily="18" charset="0"/>
                <a:ea typeface="Times New Roman" panose="02020603050405020304" pitchFamily="18" charset="0"/>
              </a:rPr>
              <a:t>có</a:t>
            </a:r>
            <a:r>
              <a:rPr lang="en-US" sz="3200" dirty="0">
                <a:solidFill>
                  <a:srgbClr val="222222"/>
                </a:solidFill>
                <a:effectLst/>
                <a:latin typeface="Times New Roman" panose="02020603050405020304" pitchFamily="18" charset="0"/>
                <a:ea typeface="Times New Roman" panose="02020603050405020304" pitchFamily="18" charset="0"/>
              </a:rPr>
              <a:t> </a:t>
            </a:r>
            <a:r>
              <a:rPr lang="en-US" sz="3200" dirty="0" err="1">
                <a:solidFill>
                  <a:srgbClr val="222222"/>
                </a:solidFill>
                <a:effectLst/>
                <a:latin typeface="Times New Roman" panose="02020603050405020304" pitchFamily="18" charset="0"/>
                <a:ea typeface="Times New Roman" panose="02020603050405020304" pitchFamily="18" charset="0"/>
              </a:rPr>
              <a:t>sức</a:t>
            </a:r>
            <a:r>
              <a:rPr lang="en-US" sz="3200" dirty="0">
                <a:solidFill>
                  <a:srgbClr val="222222"/>
                </a:solidFill>
                <a:effectLst/>
                <a:latin typeface="Times New Roman" panose="02020603050405020304" pitchFamily="18" charset="0"/>
                <a:ea typeface="Times New Roman" panose="02020603050405020304" pitchFamily="18" charset="0"/>
              </a:rPr>
              <a:t> </a:t>
            </a:r>
            <a:r>
              <a:rPr lang="en-US" sz="3200" dirty="0" err="1">
                <a:solidFill>
                  <a:srgbClr val="222222"/>
                </a:solidFill>
                <a:effectLst/>
                <a:latin typeface="Times New Roman" panose="02020603050405020304" pitchFamily="18" charset="0"/>
                <a:ea typeface="Times New Roman" panose="02020603050405020304" pitchFamily="18" charset="0"/>
              </a:rPr>
              <a:t>truyền</a:t>
            </a:r>
            <a:r>
              <a:rPr lang="en-US" sz="3200" dirty="0">
                <a:solidFill>
                  <a:srgbClr val="222222"/>
                </a:solidFill>
                <a:effectLst/>
                <a:latin typeface="Times New Roman" panose="02020603050405020304" pitchFamily="18" charset="0"/>
                <a:ea typeface="Times New Roman" panose="02020603050405020304" pitchFamily="18" charset="0"/>
              </a:rPr>
              <a:t> </a:t>
            </a:r>
            <a:r>
              <a:rPr lang="en-US" sz="3200" dirty="0" err="1">
                <a:solidFill>
                  <a:srgbClr val="222222"/>
                </a:solidFill>
                <a:effectLst/>
                <a:latin typeface="Times New Roman" panose="02020603050405020304" pitchFamily="18" charset="0"/>
                <a:ea typeface="Times New Roman" panose="02020603050405020304" pitchFamily="18" charset="0"/>
              </a:rPr>
              <a:t>cảm</a:t>
            </a:r>
            <a:endParaRPr lang="en-US" sz="3200" dirty="0">
              <a:effectLst/>
              <a:latin typeface="Times New Roman" panose="02020603050405020304" pitchFamily="18" charset="0"/>
              <a:ea typeface="Times New Roman" panose="02020603050405020304" pitchFamily="18" charset="0"/>
            </a:endParaRPr>
          </a:p>
          <a:p>
            <a:pPr algn="just"/>
            <a:r>
              <a:rPr lang="en-US" sz="3200" dirty="0">
                <a:solidFill>
                  <a:srgbClr val="222222"/>
                </a:solidFill>
                <a:effectLst/>
                <a:latin typeface="Times New Roman" panose="02020603050405020304" pitchFamily="18" charset="0"/>
                <a:ea typeface="Times New Roman" panose="02020603050405020304" pitchFamily="18" charset="0"/>
              </a:rPr>
              <a:t>– </a:t>
            </a:r>
            <a:r>
              <a:rPr lang="en-US" sz="3200" dirty="0" err="1">
                <a:solidFill>
                  <a:srgbClr val="222222"/>
                </a:solidFill>
                <a:effectLst/>
                <a:latin typeface="Times New Roman" panose="02020603050405020304" pitchFamily="18" charset="0"/>
                <a:ea typeface="Times New Roman" panose="02020603050405020304" pitchFamily="18" charset="0"/>
              </a:rPr>
              <a:t>Lập</a:t>
            </a:r>
            <a:r>
              <a:rPr lang="en-US" sz="3200" dirty="0">
                <a:solidFill>
                  <a:srgbClr val="222222"/>
                </a:solidFill>
                <a:effectLst/>
                <a:latin typeface="Times New Roman" panose="02020603050405020304" pitchFamily="18" charset="0"/>
                <a:ea typeface="Times New Roman" panose="02020603050405020304" pitchFamily="18" charset="0"/>
              </a:rPr>
              <a:t> </a:t>
            </a:r>
            <a:r>
              <a:rPr lang="en-US" sz="3200" dirty="0" err="1">
                <a:solidFill>
                  <a:srgbClr val="222222"/>
                </a:solidFill>
                <a:effectLst/>
                <a:latin typeface="Times New Roman" panose="02020603050405020304" pitchFamily="18" charset="0"/>
                <a:ea typeface="Times New Roman" panose="02020603050405020304" pitchFamily="18" charset="0"/>
              </a:rPr>
              <a:t>luận</a:t>
            </a:r>
            <a:r>
              <a:rPr lang="en-US" sz="3200" dirty="0">
                <a:solidFill>
                  <a:srgbClr val="222222"/>
                </a:solidFill>
                <a:effectLst/>
                <a:latin typeface="Times New Roman" panose="02020603050405020304" pitchFamily="18" charset="0"/>
                <a:ea typeface="Times New Roman" panose="02020603050405020304" pitchFamily="18" charset="0"/>
              </a:rPr>
              <a:t> </a:t>
            </a:r>
            <a:r>
              <a:rPr lang="en-US" sz="3200" dirty="0" err="1">
                <a:solidFill>
                  <a:srgbClr val="222222"/>
                </a:solidFill>
                <a:effectLst/>
                <a:latin typeface="Times New Roman" panose="02020603050405020304" pitchFamily="18" charset="0"/>
                <a:ea typeface="Times New Roman" panose="02020603050405020304" pitchFamily="18" charset="0"/>
              </a:rPr>
              <a:t>chặt</a:t>
            </a:r>
            <a:r>
              <a:rPr lang="en-US" sz="3200" dirty="0">
                <a:solidFill>
                  <a:srgbClr val="222222"/>
                </a:solidFill>
                <a:effectLst/>
                <a:latin typeface="Times New Roman" panose="02020603050405020304" pitchFamily="18" charset="0"/>
                <a:ea typeface="Times New Roman" panose="02020603050405020304" pitchFamily="18" charset="0"/>
              </a:rPr>
              <a:t> </a:t>
            </a:r>
            <a:r>
              <a:rPr lang="en-US" sz="3200" dirty="0" err="1">
                <a:solidFill>
                  <a:srgbClr val="222222"/>
                </a:solidFill>
                <a:effectLst/>
                <a:latin typeface="Times New Roman" panose="02020603050405020304" pitchFamily="18" charset="0"/>
                <a:ea typeface="Times New Roman" panose="02020603050405020304" pitchFamily="18" charset="0"/>
              </a:rPr>
              <a:t>chẽ</a:t>
            </a:r>
            <a:r>
              <a:rPr lang="en-US" sz="3200" dirty="0">
                <a:solidFill>
                  <a:srgbClr val="222222"/>
                </a:solidFill>
                <a:effectLst/>
                <a:latin typeface="Times New Roman" panose="02020603050405020304" pitchFamily="18" charset="0"/>
                <a:ea typeface="Times New Roman" panose="02020603050405020304" pitchFamily="18" charset="0"/>
              </a:rPr>
              <a:t>, </a:t>
            </a:r>
            <a:r>
              <a:rPr lang="en-US" sz="3200" dirty="0" err="1">
                <a:solidFill>
                  <a:srgbClr val="222222"/>
                </a:solidFill>
                <a:effectLst/>
                <a:latin typeface="Times New Roman" panose="02020603050405020304" pitchFamily="18" charset="0"/>
                <a:ea typeface="Times New Roman" panose="02020603050405020304" pitchFamily="18" charset="0"/>
              </a:rPr>
              <a:t>thuyết</a:t>
            </a:r>
            <a:r>
              <a:rPr lang="en-US" sz="3200" dirty="0">
                <a:solidFill>
                  <a:srgbClr val="222222"/>
                </a:solidFill>
                <a:effectLst/>
                <a:latin typeface="Times New Roman" panose="02020603050405020304" pitchFamily="18" charset="0"/>
                <a:ea typeface="Times New Roman" panose="02020603050405020304" pitchFamily="18" charset="0"/>
              </a:rPr>
              <a:t> </a:t>
            </a:r>
            <a:r>
              <a:rPr lang="en-US" sz="3200" dirty="0" err="1">
                <a:solidFill>
                  <a:srgbClr val="222222"/>
                </a:solidFill>
                <a:effectLst/>
                <a:latin typeface="Times New Roman" panose="02020603050405020304" pitchFamily="18" charset="0"/>
                <a:ea typeface="Times New Roman" panose="02020603050405020304" pitchFamily="18" charset="0"/>
              </a:rPr>
              <a:t>phục</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6913512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541610F-1EAC-462A-CA4F-0CED38DDBA9F}"/>
              </a:ext>
            </a:extLst>
          </p:cNvPr>
          <p:cNvSpPr txBox="1"/>
          <p:nvPr/>
        </p:nvSpPr>
        <p:spPr>
          <a:xfrm>
            <a:off x="0" y="40226"/>
            <a:ext cx="3361356"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LUYỆN</a:t>
            </a:r>
            <a:r>
              <a:rPr kumimoji="0" lang="en-US" sz="4000" b="1" i="0" u="none" strike="noStrike" kern="1200" cap="none" spc="0" normalizeH="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TẬP</a:t>
            </a:r>
            <a:endParaRPr kumimoji="0" lang="en-US" sz="40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endParaRPr>
          </a:p>
        </p:txBody>
      </p:sp>
      <p:sp>
        <p:nvSpPr>
          <p:cNvPr id="3" name="TextBox 2">
            <a:extLst>
              <a:ext uri="{FF2B5EF4-FFF2-40B4-BE49-F238E27FC236}">
                <a16:creationId xmlns:a16="http://schemas.microsoft.com/office/drawing/2014/main" id="{D24CEBE1-5D71-F843-CE81-EC6E596F09CC}"/>
              </a:ext>
            </a:extLst>
          </p:cNvPr>
          <p:cNvSpPr txBox="1"/>
          <p:nvPr/>
        </p:nvSpPr>
        <p:spPr>
          <a:xfrm>
            <a:off x="355600" y="927046"/>
            <a:ext cx="11569700" cy="1569660"/>
          </a:xfrm>
          <a:prstGeom prst="rect">
            <a:avLst/>
          </a:prstGeom>
          <a:noFill/>
        </p:spPr>
        <p:txBody>
          <a:bodyPr wrap="square">
            <a:spAutoFit/>
          </a:bodyPr>
          <a:lstStyle/>
          <a:p>
            <a:pPr algn="just"/>
            <a:r>
              <a:rPr lang="vi-VN" sz="1800" dirty="0">
                <a:solidFill>
                  <a:srgbClr val="000000"/>
                </a:solidFill>
                <a:effectLst/>
                <a:latin typeface="Times New Roman" panose="02020603050405020304" pitchFamily="18" charset="0"/>
                <a:ea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rPr>
              <a:t>- T</a:t>
            </a:r>
            <a:r>
              <a:rPr lang="en-US" sz="3200" dirty="0" err="1">
                <a:solidFill>
                  <a:srgbClr val="000000"/>
                </a:solidFill>
                <a:effectLst/>
                <a:latin typeface="Times New Roman" panose="02020603050405020304" pitchFamily="18" charset="0"/>
                <a:ea typeface="Times New Roman" panose="02020603050405020304" pitchFamily="18" charset="0"/>
              </a:rPr>
              <a:t>hảo</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luận</a:t>
            </a:r>
            <a:r>
              <a:rPr lang="en-US" sz="3200" dirty="0">
                <a:solidFill>
                  <a:srgbClr val="000000"/>
                </a:solidFill>
                <a:effectLst/>
                <a:latin typeface="Times New Roman" panose="02020603050405020304" pitchFamily="18" charset="0"/>
                <a:ea typeface="Times New Roman" panose="02020603050405020304" pitchFamily="18" charset="0"/>
              </a:rPr>
              <a:t>: so </a:t>
            </a:r>
            <a:r>
              <a:rPr lang="en-US" sz="3200" dirty="0" err="1">
                <a:solidFill>
                  <a:srgbClr val="000000"/>
                </a:solidFill>
                <a:effectLst/>
                <a:latin typeface="Times New Roman" panose="02020603050405020304" pitchFamily="18" charset="0"/>
                <a:ea typeface="Times New Roman" panose="02020603050405020304" pitchFamily="18" charset="0"/>
              </a:rPr>
              <a:t>sánh</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điểm</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rPr>
              <a:t>giống</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và</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b="1" dirty="0" err="1">
                <a:solidFill>
                  <a:srgbClr val="000000"/>
                </a:solidFill>
                <a:effectLst/>
                <a:latin typeface="Times New Roman" panose="02020603050405020304" pitchFamily="18" charset="0"/>
                <a:ea typeface="Times New Roman" panose="02020603050405020304" pitchFamily="18" charset="0"/>
              </a:rPr>
              <a:t>khác</a:t>
            </a:r>
            <a:r>
              <a:rPr lang="en-US" sz="3200" b="1"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nhau</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giữa</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tác</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phẩm</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Đất</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nước</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và</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các</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tác</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phẩm</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mà</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em</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đã</a:t>
            </a:r>
            <a:r>
              <a:rPr lang="en-US" sz="3200" dirty="0">
                <a:solidFill>
                  <a:srgbClr val="000000"/>
                </a:solidFill>
                <a:effectLst/>
                <a:latin typeface="Times New Roman" panose="02020603050405020304" pitchFamily="18" charset="0"/>
                <a:ea typeface="Times New Roman" panose="02020603050405020304" pitchFamily="18" charset="0"/>
              </a:rPr>
              <a:t> chia </a:t>
            </a:r>
            <a:r>
              <a:rPr lang="en-US" sz="3200" dirty="0" err="1">
                <a:solidFill>
                  <a:srgbClr val="000000"/>
                </a:solidFill>
                <a:effectLst/>
                <a:latin typeface="Times New Roman" panose="02020603050405020304" pitchFamily="18" charset="0"/>
                <a:ea typeface="Times New Roman" panose="02020603050405020304" pitchFamily="18" charset="0"/>
              </a:rPr>
              <a:t>sẻ</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ngay</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từ</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đầu</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về</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chủ</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đề</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đất</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nước</a:t>
            </a:r>
            <a:r>
              <a:rPr lang="en-US" sz="3200" dirty="0">
                <a:solidFill>
                  <a:srgbClr val="000000"/>
                </a:solidFill>
                <a:effectLst/>
                <a:latin typeface="Times New Roman" panose="02020603050405020304" pitchFamily="18" charset="0"/>
                <a:ea typeface="Times New Roman" panose="02020603050405020304" pitchFamily="18" charset="0"/>
              </a:rPr>
              <a:t>.</a:t>
            </a:r>
            <a:endParaRPr lang="en-US" sz="2800" dirty="0"/>
          </a:p>
        </p:txBody>
      </p:sp>
      <p:graphicFrame>
        <p:nvGraphicFramePr>
          <p:cNvPr id="2" name="Table 6">
            <a:extLst>
              <a:ext uri="{FF2B5EF4-FFF2-40B4-BE49-F238E27FC236}">
                <a16:creationId xmlns:a16="http://schemas.microsoft.com/office/drawing/2014/main" id="{E5799BB9-1D2C-A7FD-C55B-F62F79E5843C}"/>
              </a:ext>
            </a:extLst>
          </p:cNvPr>
          <p:cNvGraphicFramePr>
            <a:graphicFrameLocks noGrp="1"/>
          </p:cNvGraphicFramePr>
          <p:nvPr>
            <p:extLst>
              <p:ext uri="{D42A27DB-BD31-4B8C-83A1-F6EECF244321}">
                <p14:modId xmlns:p14="http://schemas.microsoft.com/office/powerpoint/2010/main" val="2266983747"/>
              </p:ext>
            </p:extLst>
          </p:nvPr>
        </p:nvGraphicFramePr>
        <p:xfrm>
          <a:off x="12700" y="2363129"/>
          <a:ext cx="12166600" cy="4494871"/>
        </p:xfrm>
        <a:graphic>
          <a:graphicData uri="http://schemas.openxmlformats.org/drawingml/2006/table">
            <a:tbl>
              <a:tblPr firstRow="1" bandRow="1">
                <a:tableStyleId>{5C22544A-7EE6-4342-B048-85BDC9FD1C3A}</a:tableStyleId>
              </a:tblPr>
              <a:tblGrid>
                <a:gridCol w="6083300">
                  <a:extLst>
                    <a:ext uri="{9D8B030D-6E8A-4147-A177-3AD203B41FA5}">
                      <a16:colId xmlns:a16="http://schemas.microsoft.com/office/drawing/2014/main" val="1820842718"/>
                    </a:ext>
                  </a:extLst>
                </a:gridCol>
                <a:gridCol w="6083300">
                  <a:extLst>
                    <a:ext uri="{9D8B030D-6E8A-4147-A177-3AD203B41FA5}">
                      <a16:colId xmlns:a16="http://schemas.microsoft.com/office/drawing/2014/main" val="976208456"/>
                    </a:ext>
                  </a:extLst>
                </a:gridCol>
              </a:tblGrid>
              <a:tr h="731654">
                <a:tc>
                  <a:txBody>
                    <a:bodyPr/>
                    <a:lstStyle/>
                    <a:p>
                      <a:pPr algn="ctr"/>
                      <a:r>
                        <a:rPr lang="vi-VN" sz="2800" dirty="0">
                          <a:latin typeface="Times New Roman" panose="02020603050405020304" pitchFamily="18" charset="0"/>
                          <a:cs typeface="Times New Roman" panose="02020603050405020304" pitchFamily="18" charset="0"/>
                        </a:rPr>
                        <a:t>Điểm giống</a:t>
                      </a:r>
                      <a:endParaRPr lang="en-US" sz="2800" dirty="0">
                        <a:latin typeface="Times New Roman" panose="02020603050405020304" pitchFamily="18" charset="0"/>
                        <a:cs typeface="Times New Roman" panose="02020603050405020304" pitchFamily="18" charset="0"/>
                      </a:endParaRPr>
                    </a:p>
                  </a:txBody>
                  <a:tcPr/>
                </a:tc>
                <a:tc>
                  <a:txBody>
                    <a:bodyPr/>
                    <a:lstStyle/>
                    <a:p>
                      <a:pPr algn="ctr"/>
                      <a:r>
                        <a:rPr lang="vi-VN" sz="2800" dirty="0">
                          <a:latin typeface="Times New Roman" panose="02020603050405020304" pitchFamily="18" charset="0"/>
                          <a:cs typeface="Times New Roman" panose="02020603050405020304" pitchFamily="18" charset="0"/>
                        </a:rPr>
                        <a:t>Điểm khác</a:t>
                      </a:r>
                      <a:endParaRPr lang="en-US"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35995570"/>
                  </a:ext>
                </a:extLst>
              </a:tr>
              <a:tr h="3763217">
                <a:tc>
                  <a:txBody>
                    <a:bodyPr/>
                    <a:lstStyle/>
                    <a:p>
                      <a:endParaRPr lang="en-US" sz="2800" dirty="0">
                        <a:latin typeface="Times New Roman" panose="02020603050405020304" pitchFamily="18" charset="0"/>
                        <a:cs typeface="Times New Roman" panose="02020603050405020304" pitchFamily="18" charset="0"/>
                      </a:endParaRPr>
                    </a:p>
                  </a:txBody>
                  <a:tcPr/>
                </a:tc>
                <a:tc>
                  <a:txBody>
                    <a:bodyPr/>
                    <a:lstStyle/>
                    <a:p>
                      <a:endParaRPr lang="en-US"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451182760"/>
                  </a:ext>
                </a:extLst>
              </a:tr>
            </a:tbl>
          </a:graphicData>
        </a:graphic>
      </p:graphicFrame>
      <p:sp>
        <p:nvSpPr>
          <p:cNvPr id="8" name="TextBox 7">
            <a:extLst>
              <a:ext uri="{FF2B5EF4-FFF2-40B4-BE49-F238E27FC236}">
                <a16:creationId xmlns:a16="http://schemas.microsoft.com/office/drawing/2014/main" id="{77E67A20-7E55-0840-01C5-6F86AE37273E}"/>
              </a:ext>
            </a:extLst>
          </p:cNvPr>
          <p:cNvSpPr txBox="1"/>
          <p:nvPr/>
        </p:nvSpPr>
        <p:spPr>
          <a:xfrm>
            <a:off x="6083300" y="3084022"/>
            <a:ext cx="6096000" cy="3046988"/>
          </a:xfrm>
          <a:prstGeom prst="rect">
            <a:avLst/>
          </a:prstGeom>
          <a:noFill/>
        </p:spPr>
        <p:txBody>
          <a:bodyPr wrap="square">
            <a:spAutoFit/>
          </a:bodyPr>
          <a:lstStyle/>
          <a:p>
            <a:r>
              <a:rPr lang="vi-VN" sz="3200" dirty="0">
                <a:solidFill>
                  <a:srgbClr val="000000"/>
                </a:solidFill>
                <a:latin typeface="Times New Roman" panose="02020603050405020304" pitchFamily="18" charset="0"/>
                <a:ea typeface="Times New Roman" panose="02020603050405020304" pitchFamily="18" charset="0"/>
              </a:rPr>
              <a:t>- Bối cảnh lịch sử cụ thể</a:t>
            </a:r>
          </a:p>
          <a:p>
            <a:r>
              <a:rPr lang="vi-VN" sz="3200" dirty="0">
                <a:effectLst/>
                <a:latin typeface=".VnTime" panose="020B7200000000000000" pitchFamily="34" charset="0"/>
                <a:ea typeface="Times New Roman" panose="02020603050405020304" pitchFamily="18" charset="0"/>
                <a:cs typeface="Times New Roman" panose="02020603050405020304" pitchFamily="18" charset="0"/>
              </a:rPr>
              <a:t>- Hình thức văn bản, cách lựa chọn ngôn ngữ diễn đạt, hình ảnh, biện pháp nghệ thuật,...</a:t>
            </a:r>
          </a:p>
          <a:p>
            <a:r>
              <a:rPr lang="vi-VN" sz="3200" dirty="0">
                <a:effectLst/>
                <a:latin typeface=".VnTime" panose="020B7200000000000000" pitchFamily="34" charset="0"/>
                <a:ea typeface="Times New Roman" panose="02020603050405020304" pitchFamily="18" charset="0"/>
                <a:cs typeface="Times New Roman" panose="02020603050405020304" pitchFamily="18" charset="0"/>
              </a:rPr>
              <a:t>- Tính cá thể trong từng văn bản</a:t>
            </a:r>
          </a:p>
          <a:p>
            <a:endParaRPr lang="en-US" sz="3200" dirty="0">
              <a:effectLst/>
              <a:latin typeface=".VnTime" panose="020B7200000000000000" pitchFamily="34" charset="0"/>
              <a:ea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E3708CC4-2D2C-570F-9693-CE6C3703DD93}"/>
              </a:ext>
            </a:extLst>
          </p:cNvPr>
          <p:cNvSpPr txBox="1"/>
          <p:nvPr/>
        </p:nvSpPr>
        <p:spPr>
          <a:xfrm>
            <a:off x="0" y="3120548"/>
            <a:ext cx="6096000" cy="3539430"/>
          </a:xfrm>
          <a:prstGeom prst="rect">
            <a:avLst/>
          </a:prstGeom>
          <a:noFill/>
        </p:spPr>
        <p:txBody>
          <a:bodyPr wrap="square">
            <a:spAutoFit/>
          </a:bodyPr>
          <a:lstStyle/>
          <a:p>
            <a:r>
              <a:rPr lang="vi-VN" sz="3200" dirty="0">
                <a:solidFill>
                  <a:srgbClr val="000000"/>
                </a:solidFill>
                <a:latin typeface="Times New Roman" panose="02020603050405020304" pitchFamily="18" charset="0"/>
                <a:ea typeface="Times New Roman" panose="02020603050405020304" pitchFamily="18" charset="0"/>
              </a:rPr>
              <a:t>- Chủ đề lớn về tình yêu quê hương đất nước</a:t>
            </a:r>
          </a:p>
          <a:p>
            <a:r>
              <a:rPr lang="vi-VN" sz="3200" dirty="0">
                <a:effectLst/>
                <a:latin typeface=".VnTime" panose="020B7200000000000000" pitchFamily="34" charset="0"/>
                <a:ea typeface="Times New Roman" panose="02020603050405020304" pitchFamily="18" charset="0"/>
                <a:cs typeface="Times New Roman" panose="02020603050405020304" pitchFamily="18" charset="0"/>
              </a:rPr>
              <a:t>- Có không gian, thời gian, bối cảnh lịch sử, ...</a:t>
            </a:r>
          </a:p>
          <a:p>
            <a:r>
              <a:rPr lang="vi-VN" sz="3200" dirty="0">
                <a:effectLst/>
                <a:latin typeface=".VnTime" panose="020B7200000000000000" pitchFamily="34" charset="0"/>
                <a:ea typeface="Times New Roman" panose="02020603050405020304" pitchFamily="18" charset="0"/>
                <a:cs typeface="Times New Roman" panose="02020603050405020304" pitchFamily="18" charset="0"/>
              </a:rPr>
              <a:t>- Sử dụng các biện pháp tu từ, hình ảnh,...</a:t>
            </a:r>
          </a:p>
          <a:p>
            <a:r>
              <a:rPr lang="vi-VN" sz="3200" dirty="0">
                <a:effectLst/>
                <a:latin typeface=".VnTime" panose="020B7200000000000000" pitchFamily="34" charset="0"/>
                <a:ea typeface="Times New Roman" panose="02020603050405020304" pitchFamily="18" charset="0"/>
                <a:cs typeface="Times New Roman" panose="02020603050405020304" pitchFamily="18" charset="0"/>
              </a:rPr>
              <a:t>- Có nhân vật trữ tình, cốt truyện,...</a:t>
            </a:r>
            <a:endParaRPr lang="en-US" sz="3200" dirty="0">
              <a:effectLst/>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535570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3" presetClass="entr" presetSubtype="16"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plus(in)">
                                      <p:cBhvr>
                                        <p:cTn id="14" dur="20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anim calcmode="lin" valueType="num">
                                      <p:cBhvr>
                                        <p:cTn id="27" dur="1000" fill="hold"/>
                                        <p:tgtEl>
                                          <p:spTgt spid="8"/>
                                        </p:tgtEl>
                                        <p:attrNameLst>
                                          <p:attrName>ppt_x</p:attrName>
                                        </p:attrNameLst>
                                      </p:cBhvr>
                                      <p:tavLst>
                                        <p:tav tm="0">
                                          <p:val>
                                            <p:strVal val="#ppt_x"/>
                                          </p:val>
                                        </p:tav>
                                        <p:tav tm="100000">
                                          <p:val>
                                            <p:strVal val="#ppt_x"/>
                                          </p:val>
                                        </p:tav>
                                      </p:tavLst>
                                    </p:anim>
                                    <p:anim calcmode="lin" valueType="num">
                                      <p:cBhvr>
                                        <p:cTn id="2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7195A70-5780-51BA-0482-4E0E19E2EE79}"/>
              </a:ext>
            </a:extLst>
          </p:cNvPr>
          <p:cNvSpPr txBox="1"/>
          <p:nvPr/>
        </p:nvSpPr>
        <p:spPr>
          <a:xfrm>
            <a:off x="1" y="1535381"/>
            <a:ext cx="3238499"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VẬN</a:t>
            </a:r>
            <a:r>
              <a:rPr kumimoji="0" lang="en-US" sz="4000" b="1" i="0" u="none" strike="noStrike" kern="1200" cap="none" spc="0" normalizeH="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DỤNG</a:t>
            </a:r>
            <a:endParaRPr kumimoji="0" lang="en-US" sz="40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endParaRPr>
          </a:p>
        </p:txBody>
      </p:sp>
      <p:sp>
        <p:nvSpPr>
          <p:cNvPr id="5" name="TextBox 4">
            <a:extLst>
              <a:ext uri="{FF2B5EF4-FFF2-40B4-BE49-F238E27FC236}">
                <a16:creationId xmlns:a16="http://schemas.microsoft.com/office/drawing/2014/main" id="{31A87ED4-2AF4-3D19-63C4-435DB24A8D82}"/>
              </a:ext>
            </a:extLst>
          </p:cNvPr>
          <p:cNvSpPr txBox="1"/>
          <p:nvPr/>
        </p:nvSpPr>
        <p:spPr>
          <a:xfrm>
            <a:off x="1720850" y="2719603"/>
            <a:ext cx="8750300" cy="584775"/>
          </a:xfrm>
          <a:prstGeom prst="rect">
            <a:avLst/>
          </a:prstGeom>
          <a:noFill/>
        </p:spPr>
        <p:txBody>
          <a:bodyPr wrap="square">
            <a:spAutoFit/>
          </a:bodyPr>
          <a:lstStyle/>
          <a:p>
            <a:pPr algn="ctr"/>
            <a:r>
              <a:rPr lang="en-US" sz="3200" dirty="0" err="1">
                <a:solidFill>
                  <a:srgbClr val="000000"/>
                </a:solidFill>
                <a:effectLst/>
                <a:latin typeface="Times New Roman" panose="02020603050405020304" pitchFamily="18" charset="0"/>
                <a:ea typeface="Times New Roman" panose="02020603050405020304" pitchFamily="18" charset="0"/>
              </a:rPr>
              <a:t>Viết</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một</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đoạn</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văn</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nêu</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cảm</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nhận</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về</a:t>
            </a:r>
            <a:r>
              <a:rPr lang="en-US" sz="3200" dirty="0">
                <a:solidFill>
                  <a:srgbClr val="000000"/>
                </a:solidFill>
                <a:effectLst/>
                <a:latin typeface="Times New Roman" panose="02020603050405020304" pitchFamily="18" charset="0"/>
                <a:ea typeface="Times New Roman" panose="02020603050405020304" pitchFamily="18" charset="0"/>
              </a:rPr>
              <a:t> VB </a:t>
            </a:r>
            <a:r>
              <a:rPr lang="en-US" sz="3200" dirty="0" err="1">
                <a:solidFill>
                  <a:srgbClr val="000000"/>
                </a:solidFill>
                <a:effectLst/>
                <a:latin typeface="Times New Roman" panose="02020603050405020304" pitchFamily="18" charset="0"/>
                <a:ea typeface="Times New Roman" panose="02020603050405020304" pitchFamily="18" charset="0"/>
              </a:rPr>
              <a:t>Đất</a:t>
            </a:r>
            <a:r>
              <a:rPr lang="en-US" sz="3200" dirty="0">
                <a:solidFill>
                  <a:srgbClr val="000000"/>
                </a:solidFill>
                <a:effectLst/>
                <a:latin typeface="Times New Roman" panose="02020603050405020304" pitchFamily="18" charset="0"/>
                <a:ea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rPr>
              <a:t>nước?</a:t>
            </a:r>
            <a:endParaRPr lang="en-US" sz="3200" dirty="0">
              <a:effectLst/>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9002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rrow: Pentagon 12"/>
          <p:cNvSpPr/>
          <p:nvPr/>
        </p:nvSpPr>
        <p:spPr>
          <a:xfrm>
            <a:off x="1" y="199586"/>
            <a:ext cx="8200572" cy="2080273"/>
          </a:xfrm>
          <a:prstGeom prst="homePlate">
            <a:avLst/>
          </a:prstGeom>
          <a:solidFill>
            <a:srgbClr val="FF0000"/>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lIns="91434" tIns="45717" rIns="91434" bIns="45717" rtlCol="0" anchor="ctr"/>
          <a:lstStyle/>
          <a:p>
            <a:pPr algn="ctr"/>
            <a:endParaRPr lang="en-US"/>
          </a:p>
        </p:txBody>
      </p:sp>
      <p:sp>
        <p:nvSpPr>
          <p:cNvPr id="22" name="Arrow: Pentagon 21"/>
          <p:cNvSpPr/>
          <p:nvPr/>
        </p:nvSpPr>
        <p:spPr>
          <a:xfrm>
            <a:off x="1" y="2385306"/>
            <a:ext cx="8200572" cy="2080273"/>
          </a:xfrm>
          <a:prstGeom prst="homePlate">
            <a:avLst/>
          </a:prstGeom>
          <a:solidFill>
            <a:srgbClr val="0070C0"/>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lIns="91434" tIns="45717" rIns="91434" bIns="45717" rtlCol="0" anchor="ctr"/>
          <a:lstStyle/>
          <a:p>
            <a:pPr algn="ctr"/>
            <a:endParaRPr lang="en-US"/>
          </a:p>
        </p:txBody>
      </p:sp>
      <p:sp>
        <p:nvSpPr>
          <p:cNvPr id="23" name="Arrow: Pentagon 22"/>
          <p:cNvSpPr/>
          <p:nvPr/>
        </p:nvSpPr>
        <p:spPr>
          <a:xfrm>
            <a:off x="-1" y="4585251"/>
            <a:ext cx="8200572" cy="2080273"/>
          </a:xfrm>
          <a:prstGeom prst="homePlate">
            <a:avLst/>
          </a:prstGeom>
          <a:solidFill>
            <a:srgbClr val="00B050"/>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lIns="91434" tIns="45717" rIns="91434" bIns="45717" rtlCol="0" anchor="ctr"/>
          <a:lstStyle/>
          <a:p>
            <a:pPr algn="ctr"/>
            <a:endParaRPr lang="en-US"/>
          </a:p>
        </p:txBody>
      </p:sp>
      <p:pic>
        <p:nvPicPr>
          <p:cNvPr id="25" name="Picture 24"/>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90287" y="58056"/>
            <a:ext cx="2338063" cy="2338063"/>
          </a:xfrm>
          <a:prstGeom prst="rect">
            <a:avLst/>
          </a:prstGeom>
        </p:spPr>
      </p:pic>
      <p:sp>
        <p:nvSpPr>
          <p:cNvPr id="26" name="TextBox 25"/>
          <p:cNvSpPr txBox="1"/>
          <p:nvPr/>
        </p:nvSpPr>
        <p:spPr>
          <a:xfrm>
            <a:off x="860603" y="469998"/>
            <a:ext cx="1197428" cy="1338822"/>
          </a:xfrm>
          <a:prstGeom prst="rect">
            <a:avLst/>
          </a:prstGeom>
          <a:noFill/>
        </p:spPr>
        <p:txBody>
          <a:bodyPr wrap="square" lIns="91434" tIns="45717" rIns="91434" bIns="45717" rtlCol="0">
            <a:spAutoFit/>
          </a:bodyPr>
          <a:lstStyle/>
          <a:p>
            <a:pPr algn="ctr"/>
            <a:r>
              <a:rPr lang="en-US" sz="8100" b="1">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a:t>
            </a:r>
            <a:endParaRPr lang="en-US" sz="9600" b="1">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pic>
        <p:nvPicPr>
          <p:cNvPr id="27" name="Picture 26"/>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90285" y="4456357"/>
            <a:ext cx="2338063" cy="2338063"/>
          </a:xfrm>
          <a:prstGeom prst="rect">
            <a:avLst/>
          </a:prstGeom>
        </p:spPr>
      </p:pic>
      <p:pic>
        <p:nvPicPr>
          <p:cNvPr id="28" name="Picture 27"/>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90285" y="2254444"/>
            <a:ext cx="2338063" cy="2338063"/>
          </a:xfrm>
          <a:prstGeom prst="rect">
            <a:avLst/>
          </a:prstGeom>
        </p:spPr>
      </p:pic>
      <p:sp>
        <p:nvSpPr>
          <p:cNvPr id="29" name="TextBox 28"/>
          <p:cNvSpPr txBox="1"/>
          <p:nvPr/>
        </p:nvSpPr>
        <p:spPr>
          <a:xfrm>
            <a:off x="904778" y="2725473"/>
            <a:ext cx="1197428" cy="1338822"/>
          </a:xfrm>
          <a:prstGeom prst="rect">
            <a:avLst/>
          </a:prstGeom>
          <a:noFill/>
        </p:spPr>
        <p:txBody>
          <a:bodyPr wrap="square" lIns="91434" tIns="45717" rIns="91434" bIns="45717" rtlCol="0">
            <a:spAutoFit/>
          </a:bodyPr>
          <a:lstStyle/>
          <a:p>
            <a:pPr algn="ctr"/>
            <a:r>
              <a:rPr lang="en-US" sz="8100" b="1">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H</a:t>
            </a:r>
          </a:p>
        </p:txBody>
      </p:sp>
      <p:sp>
        <p:nvSpPr>
          <p:cNvPr id="30" name="TextBox 29"/>
          <p:cNvSpPr txBox="1"/>
          <p:nvPr/>
        </p:nvSpPr>
        <p:spPr>
          <a:xfrm>
            <a:off x="802546" y="4934641"/>
            <a:ext cx="1197428" cy="1338822"/>
          </a:xfrm>
          <a:prstGeom prst="rect">
            <a:avLst/>
          </a:prstGeom>
          <a:noFill/>
        </p:spPr>
        <p:txBody>
          <a:bodyPr wrap="square" lIns="91434" tIns="45717" rIns="91434" bIns="45717" rtlCol="0">
            <a:spAutoFit/>
          </a:bodyPr>
          <a:lstStyle/>
          <a:p>
            <a:pPr algn="ctr"/>
            <a:r>
              <a:rPr lang="en-US" sz="8100" b="1">
                <a:solidFill>
                  <a:srgbClr val="00B05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a:t>
            </a:r>
          </a:p>
        </p:txBody>
      </p:sp>
      <p:sp>
        <p:nvSpPr>
          <p:cNvPr id="31" name="TextBox 30"/>
          <p:cNvSpPr txBox="1"/>
          <p:nvPr/>
        </p:nvSpPr>
        <p:spPr>
          <a:xfrm>
            <a:off x="2628345" y="439507"/>
            <a:ext cx="4556227" cy="1600432"/>
          </a:xfrm>
          <a:prstGeom prst="rect">
            <a:avLst/>
          </a:prstGeom>
          <a:noFill/>
        </p:spPr>
        <p:txBody>
          <a:bodyPr wrap="square" lIns="91434" tIns="45717" rIns="91434" bIns="45717" rtlCol="0">
            <a:spAutoFit/>
          </a:bodyPr>
          <a:lstStyle/>
          <a:p>
            <a:pPr algn="ctr"/>
            <a:r>
              <a:rPr lang="en-US" sz="4900" b="1"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HOÀN THÀNH TỐT</a:t>
            </a:r>
          </a:p>
        </p:txBody>
      </p:sp>
      <p:sp>
        <p:nvSpPr>
          <p:cNvPr id="32" name="TextBox 31"/>
          <p:cNvSpPr txBox="1"/>
          <p:nvPr/>
        </p:nvSpPr>
        <p:spPr>
          <a:xfrm>
            <a:off x="2628975" y="3005334"/>
            <a:ext cx="4556227" cy="846379"/>
          </a:xfrm>
          <a:prstGeom prst="rect">
            <a:avLst/>
          </a:prstGeom>
          <a:noFill/>
        </p:spPr>
        <p:txBody>
          <a:bodyPr wrap="square" lIns="91434" tIns="45717" rIns="91434" bIns="45717" rtlCol="0">
            <a:spAutoFit/>
          </a:bodyPr>
          <a:lstStyle/>
          <a:p>
            <a:pPr algn="ctr"/>
            <a:r>
              <a:rPr lang="en-US" sz="4900" b="1"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HOÀN THÀNH</a:t>
            </a:r>
          </a:p>
        </p:txBody>
      </p:sp>
      <p:sp>
        <p:nvSpPr>
          <p:cNvPr id="33" name="TextBox 32"/>
          <p:cNvSpPr txBox="1"/>
          <p:nvPr/>
        </p:nvSpPr>
        <p:spPr>
          <a:xfrm>
            <a:off x="2512235" y="4840557"/>
            <a:ext cx="4556227" cy="1600432"/>
          </a:xfrm>
          <a:prstGeom prst="rect">
            <a:avLst/>
          </a:prstGeom>
          <a:noFill/>
        </p:spPr>
        <p:txBody>
          <a:bodyPr wrap="square" lIns="91434" tIns="45717" rIns="91434" bIns="45717" rtlCol="0">
            <a:spAutoFit/>
          </a:bodyPr>
          <a:lstStyle/>
          <a:p>
            <a:pPr algn="ctr"/>
            <a:r>
              <a:rPr lang="en-US" sz="4900" b="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CHƯA </a:t>
            </a:r>
          </a:p>
          <a:p>
            <a:pPr algn="ctr"/>
            <a:r>
              <a:rPr lang="en-US" sz="4900" b="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HOÀN THÀNH</a:t>
            </a:r>
          </a:p>
        </p:txBody>
      </p:sp>
      <p:pic>
        <p:nvPicPr>
          <p:cNvPr id="1026" name="Picture 2" descr="Hình ảnh Hình ảnh Tốt Nghiệp Nhiều Người Png Tài Liệu Hình ảnh, Nhiều  Người, Bốn Người, Hình ảnh Tốt Nghiệp miễn phí tải tập tin PNG PSDComment  và Vector"/>
          <p:cNvPicPr>
            <a:picLocks noChangeAspect="1" noChangeArrowheads="1"/>
          </p:cNvPicPr>
          <p:nvPr/>
        </p:nvPicPr>
        <p:blipFill rotWithShape="1">
          <a:blip r:embed="rId3">
            <a:clrChange>
              <a:clrFrom>
                <a:srgbClr val="F5F5F5"/>
              </a:clrFrom>
              <a:clrTo>
                <a:srgbClr val="F5F5F5">
                  <a:alpha val="0"/>
                </a:srgbClr>
              </a:clrTo>
            </a:clrChange>
            <a:extLst>
              <a:ext uri="{28A0092B-C50C-407E-A947-70E740481C1C}">
                <a14:useLocalDpi xmlns:a14="http://schemas.microsoft.com/office/drawing/2010/main" val="0"/>
              </a:ext>
            </a:extLst>
          </a:blip>
          <a:srcRect l="7824" t="17563" b="21356"/>
          <a:stretch>
            <a:fillRect/>
          </a:stretch>
        </p:blipFill>
        <p:spPr bwMode="auto">
          <a:xfrm>
            <a:off x="8047701" y="3039226"/>
            <a:ext cx="4144302" cy="2822153"/>
          </a:xfrm>
          <a:prstGeom prst="rect">
            <a:avLst/>
          </a:prstGeom>
          <a:noFill/>
          <a:extLst>
            <a:ext uri="{909E8E84-426E-40DD-AFC4-6F175D3DCCD1}">
              <a14:hiddenFill xmlns:a14="http://schemas.microsoft.com/office/drawing/2010/main">
                <a:solidFill>
                  <a:srgbClr val="FFFFFF"/>
                </a:solidFill>
              </a14:hiddenFill>
            </a:ext>
          </a:extLst>
        </p:spPr>
      </p:pic>
      <p:sp>
        <p:nvSpPr>
          <p:cNvPr id="35" name="TextBox 34"/>
          <p:cNvSpPr txBox="1"/>
          <p:nvPr/>
        </p:nvSpPr>
        <p:spPr>
          <a:xfrm>
            <a:off x="7635775" y="1090977"/>
            <a:ext cx="4556227" cy="1938986"/>
          </a:xfrm>
          <a:prstGeom prst="rect">
            <a:avLst/>
          </a:prstGeom>
          <a:noFill/>
        </p:spPr>
        <p:txBody>
          <a:bodyPr wrap="square" lIns="91434" tIns="45717" rIns="91434" bIns="45717" rtlCol="0">
            <a:spAutoFit/>
          </a:bodyPr>
          <a:lstStyle/>
          <a:p>
            <a:pPr algn="ctr"/>
            <a:r>
              <a:rPr lang="en-US" sz="6000" b="1">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TỰ </a:t>
            </a:r>
          </a:p>
          <a:p>
            <a:pPr algn="ctr"/>
            <a:r>
              <a:rPr lang="en-US" sz="6000" b="1">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ĐÁNH GIÁ</a:t>
            </a:r>
          </a:p>
        </p:txBody>
      </p:sp>
    </p:spTree>
    <p:extLst>
      <p:ext uri="{BB962C8B-B14F-4D97-AF65-F5344CB8AC3E}">
        <p14:creationId xmlns:p14="http://schemas.microsoft.com/office/powerpoint/2010/main" val="46956886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10" presetClass="entr" presetSubtype="0" fill="hold"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fade">
                                      <p:cBhvr>
                                        <p:cTn id="10" dur="500"/>
                                        <p:tgtEl>
                                          <p:spTgt spid="2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animEffect transition="in" filter="fade">
                                      <p:cBhvr>
                                        <p:cTn id="13" dur="500"/>
                                        <p:tgtEl>
                                          <p:spTgt spid="2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fade">
                                      <p:cBhvr>
                                        <p:cTn id="16" dur="500"/>
                                        <p:tgtEl>
                                          <p:spTgt spid="31"/>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fade">
                                      <p:cBhvr>
                                        <p:cTn id="21" dur="500"/>
                                        <p:tgtEl>
                                          <p:spTgt spid="22"/>
                                        </p:tgtEl>
                                      </p:cBhvr>
                                    </p:animEffect>
                                  </p:childTnLst>
                                </p:cTn>
                              </p:par>
                              <p:par>
                                <p:cTn id="22" presetID="10" presetClass="entr" presetSubtype="0" fill="hold" nodeType="with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fade">
                                      <p:cBhvr>
                                        <p:cTn id="24" dur="500"/>
                                        <p:tgtEl>
                                          <p:spTgt spid="28"/>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fade">
                                      <p:cBhvr>
                                        <p:cTn id="27" dur="500"/>
                                        <p:tgtEl>
                                          <p:spTgt spid="29"/>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2"/>
                                        </p:tgtEl>
                                        <p:attrNameLst>
                                          <p:attrName>style.visibility</p:attrName>
                                        </p:attrNameLst>
                                      </p:cBhvr>
                                      <p:to>
                                        <p:strVal val="visible"/>
                                      </p:to>
                                    </p:set>
                                    <p:animEffect transition="in" filter="fade">
                                      <p:cBhvr>
                                        <p:cTn id="30" dur="500"/>
                                        <p:tgtEl>
                                          <p:spTgt spid="32"/>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animEffect transition="in" filter="fade">
                                      <p:cBhvr>
                                        <p:cTn id="35" dur="500"/>
                                        <p:tgtEl>
                                          <p:spTgt spid="23"/>
                                        </p:tgtEl>
                                      </p:cBhvr>
                                    </p:animEffect>
                                  </p:childTnLst>
                                </p:cTn>
                              </p:par>
                              <p:par>
                                <p:cTn id="36" presetID="10" presetClass="entr" presetSubtype="0" fill="hold" nodeType="withEffect">
                                  <p:stCondLst>
                                    <p:cond delay="0"/>
                                  </p:stCondLst>
                                  <p:childTnLst>
                                    <p:set>
                                      <p:cBhvr>
                                        <p:cTn id="37" dur="1" fill="hold">
                                          <p:stCondLst>
                                            <p:cond delay="0"/>
                                          </p:stCondLst>
                                        </p:cTn>
                                        <p:tgtEl>
                                          <p:spTgt spid="27"/>
                                        </p:tgtEl>
                                        <p:attrNameLst>
                                          <p:attrName>style.visibility</p:attrName>
                                        </p:attrNameLst>
                                      </p:cBhvr>
                                      <p:to>
                                        <p:strVal val="visible"/>
                                      </p:to>
                                    </p:set>
                                    <p:animEffect transition="in" filter="fade">
                                      <p:cBhvr>
                                        <p:cTn id="38" dur="500"/>
                                        <p:tgtEl>
                                          <p:spTgt spid="27"/>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0"/>
                                        </p:tgtEl>
                                        <p:attrNameLst>
                                          <p:attrName>style.visibility</p:attrName>
                                        </p:attrNameLst>
                                      </p:cBhvr>
                                      <p:to>
                                        <p:strVal val="visible"/>
                                      </p:to>
                                    </p:set>
                                    <p:animEffect transition="in" filter="fade">
                                      <p:cBhvr>
                                        <p:cTn id="41" dur="500"/>
                                        <p:tgtEl>
                                          <p:spTgt spid="30"/>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33"/>
                                        </p:tgtEl>
                                        <p:attrNameLst>
                                          <p:attrName>style.visibility</p:attrName>
                                        </p:attrNameLst>
                                      </p:cBhvr>
                                      <p:to>
                                        <p:strVal val="visible"/>
                                      </p:to>
                                    </p:set>
                                    <p:animEffect transition="in" filter="fade">
                                      <p:cBhvr>
                                        <p:cTn id="44"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22" grpId="0" animBg="1"/>
      <p:bldP spid="23" grpId="0" animBg="1"/>
      <p:bldP spid="26" grpId="0"/>
      <p:bldP spid="29" grpId="0"/>
      <p:bldP spid="30" grpId="0"/>
      <p:bldP spid="31" grpId="0"/>
      <p:bldP spid="32" grpId="0"/>
      <p:bldP spid="3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A2ACDE8-FA78-07D6-FDE1-A9B58BBA0CE1}"/>
              </a:ext>
            </a:extLst>
          </p:cNvPr>
          <p:cNvSpPr txBox="1"/>
          <p:nvPr/>
        </p:nvSpPr>
        <p:spPr>
          <a:xfrm>
            <a:off x="203801" y="1985831"/>
            <a:ext cx="11595100" cy="1261884"/>
          </a:xfrm>
          <a:prstGeom prst="rect">
            <a:avLst/>
          </a:prstGeom>
          <a:noFill/>
        </p:spPr>
        <p:txBody>
          <a:bodyPr wrap="square">
            <a:spAutoFit/>
          </a:bodyPr>
          <a:lstStyle/>
          <a:p>
            <a:r>
              <a:rPr lang="vi-VN" sz="3800" dirty="0">
                <a:solidFill>
                  <a:srgbClr val="000000"/>
                </a:solidFill>
                <a:highlight>
                  <a:srgbClr val="FFFF00"/>
                </a:highlight>
                <a:latin typeface="Times New Roman" panose="02020603050405020304" pitchFamily="18" charset="0"/>
                <a:ea typeface="Times New Roman" panose="02020603050405020304" pitchFamily="18" charset="0"/>
              </a:rPr>
              <a:t>Câu hỏi: </a:t>
            </a:r>
            <a:r>
              <a:rPr lang="en-US" sz="3800" dirty="0" err="1">
                <a:solidFill>
                  <a:srgbClr val="000000"/>
                </a:solidFill>
                <a:effectLst/>
                <a:highlight>
                  <a:srgbClr val="FFFF00"/>
                </a:highlight>
                <a:latin typeface="Times New Roman" panose="02020603050405020304" pitchFamily="18" charset="0"/>
                <a:ea typeface="Times New Roman" panose="02020603050405020304" pitchFamily="18" charset="0"/>
              </a:rPr>
              <a:t>Em</a:t>
            </a:r>
            <a:r>
              <a:rPr lang="en-US" sz="3800" dirty="0">
                <a:solidFill>
                  <a:srgbClr val="000000"/>
                </a:solidFill>
                <a:effectLst/>
                <a:highlight>
                  <a:srgbClr val="FFFF00"/>
                </a:highlight>
                <a:latin typeface="Times New Roman" panose="02020603050405020304" pitchFamily="18" charset="0"/>
                <a:ea typeface="Times New Roman" panose="02020603050405020304" pitchFamily="18" charset="0"/>
              </a:rPr>
              <a:t> </a:t>
            </a:r>
            <a:r>
              <a:rPr lang="en-US" sz="3800" dirty="0" err="1">
                <a:solidFill>
                  <a:srgbClr val="000000"/>
                </a:solidFill>
                <a:effectLst/>
                <a:highlight>
                  <a:srgbClr val="FFFF00"/>
                </a:highlight>
                <a:latin typeface="Times New Roman" panose="02020603050405020304" pitchFamily="18" charset="0"/>
                <a:ea typeface="Times New Roman" panose="02020603050405020304" pitchFamily="18" charset="0"/>
              </a:rPr>
              <a:t>hãy</a:t>
            </a:r>
            <a:r>
              <a:rPr lang="en-US" sz="3800" dirty="0">
                <a:solidFill>
                  <a:srgbClr val="000000"/>
                </a:solidFill>
                <a:effectLst/>
                <a:highlight>
                  <a:srgbClr val="FFFF00"/>
                </a:highlight>
                <a:latin typeface="Times New Roman" panose="02020603050405020304" pitchFamily="18" charset="0"/>
                <a:ea typeface="Times New Roman" panose="02020603050405020304" pitchFamily="18" charset="0"/>
              </a:rPr>
              <a:t> </a:t>
            </a:r>
            <a:r>
              <a:rPr lang="en-US" sz="3800" dirty="0" err="1">
                <a:solidFill>
                  <a:srgbClr val="000000"/>
                </a:solidFill>
                <a:effectLst/>
                <a:highlight>
                  <a:srgbClr val="FFFF00"/>
                </a:highlight>
                <a:latin typeface="Times New Roman" panose="02020603050405020304" pitchFamily="18" charset="0"/>
                <a:ea typeface="Times New Roman" panose="02020603050405020304" pitchFamily="18" charset="0"/>
              </a:rPr>
              <a:t>kể</a:t>
            </a:r>
            <a:r>
              <a:rPr lang="en-US" sz="3800" dirty="0">
                <a:solidFill>
                  <a:srgbClr val="000000"/>
                </a:solidFill>
                <a:effectLst/>
                <a:highlight>
                  <a:srgbClr val="FFFF00"/>
                </a:highlight>
                <a:latin typeface="Times New Roman" panose="02020603050405020304" pitchFamily="18" charset="0"/>
                <a:ea typeface="Times New Roman" panose="02020603050405020304" pitchFamily="18" charset="0"/>
              </a:rPr>
              <a:t> </a:t>
            </a:r>
            <a:r>
              <a:rPr lang="en-US" sz="3800" dirty="0" err="1">
                <a:solidFill>
                  <a:srgbClr val="000000"/>
                </a:solidFill>
                <a:effectLst/>
                <a:highlight>
                  <a:srgbClr val="FFFF00"/>
                </a:highlight>
                <a:latin typeface="Times New Roman" panose="02020603050405020304" pitchFamily="18" charset="0"/>
                <a:ea typeface="Times New Roman" panose="02020603050405020304" pitchFamily="18" charset="0"/>
              </a:rPr>
              <a:t>tên</a:t>
            </a:r>
            <a:r>
              <a:rPr lang="en-US" sz="3800" dirty="0">
                <a:solidFill>
                  <a:srgbClr val="000000"/>
                </a:solidFill>
                <a:effectLst/>
                <a:highlight>
                  <a:srgbClr val="FFFF00"/>
                </a:highlight>
                <a:latin typeface="Times New Roman" panose="02020603050405020304" pitchFamily="18" charset="0"/>
                <a:ea typeface="Times New Roman" panose="02020603050405020304" pitchFamily="18" charset="0"/>
              </a:rPr>
              <a:t> </a:t>
            </a:r>
            <a:r>
              <a:rPr lang="en-US" sz="3800" dirty="0" err="1">
                <a:solidFill>
                  <a:srgbClr val="000000"/>
                </a:solidFill>
                <a:effectLst/>
                <a:highlight>
                  <a:srgbClr val="FFFF00"/>
                </a:highlight>
                <a:latin typeface="Times New Roman" panose="02020603050405020304" pitchFamily="18" charset="0"/>
                <a:ea typeface="Times New Roman" panose="02020603050405020304" pitchFamily="18" charset="0"/>
              </a:rPr>
              <a:t>những</a:t>
            </a:r>
            <a:r>
              <a:rPr lang="en-US" sz="3800" dirty="0">
                <a:solidFill>
                  <a:srgbClr val="000000"/>
                </a:solidFill>
                <a:effectLst/>
                <a:highlight>
                  <a:srgbClr val="FFFF00"/>
                </a:highlight>
                <a:latin typeface="Times New Roman" panose="02020603050405020304" pitchFamily="18" charset="0"/>
                <a:ea typeface="Times New Roman" panose="02020603050405020304" pitchFamily="18" charset="0"/>
              </a:rPr>
              <a:t> </a:t>
            </a:r>
            <a:r>
              <a:rPr lang="en-US" sz="3800" dirty="0" err="1">
                <a:solidFill>
                  <a:srgbClr val="000000"/>
                </a:solidFill>
                <a:effectLst/>
                <a:highlight>
                  <a:srgbClr val="FFFF00"/>
                </a:highlight>
                <a:latin typeface="Times New Roman" panose="02020603050405020304" pitchFamily="18" charset="0"/>
                <a:ea typeface="Times New Roman" panose="02020603050405020304" pitchFamily="18" charset="0"/>
              </a:rPr>
              <a:t>tác</a:t>
            </a:r>
            <a:r>
              <a:rPr lang="en-US" sz="3800" dirty="0">
                <a:solidFill>
                  <a:srgbClr val="000000"/>
                </a:solidFill>
                <a:effectLst/>
                <a:highlight>
                  <a:srgbClr val="FFFF00"/>
                </a:highlight>
                <a:latin typeface="Times New Roman" panose="02020603050405020304" pitchFamily="18" charset="0"/>
                <a:ea typeface="Times New Roman" panose="02020603050405020304" pitchFamily="18" charset="0"/>
              </a:rPr>
              <a:t> </a:t>
            </a:r>
            <a:r>
              <a:rPr lang="en-US" sz="3800" dirty="0" err="1">
                <a:solidFill>
                  <a:srgbClr val="000000"/>
                </a:solidFill>
                <a:effectLst/>
                <a:highlight>
                  <a:srgbClr val="FFFF00"/>
                </a:highlight>
                <a:latin typeface="Times New Roman" panose="02020603050405020304" pitchFamily="18" charset="0"/>
                <a:ea typeface="Times New Roman" panose="02020603050405020304" pitchFamily="18" charset="0"/>
              </a:rPr>
              <a:t>phẩm</a:t>
            </a:r>
            <a:r>
              <a:rPr lang="en-US" sz="3800" dirty="0">
                <a:solidFill>
                  <a:srgbClr val="000000"/>
                </a:solidFill>
                <a:effectLst/>
                <a:highlight>
                  <a:srgbClr val="FFFF00"/>
                </a:highlight>
                <a:latin typeface="Times New Roman" panose="02020603050405020304" pitchFamily="18" charset="0"/>
                <a:ea typeface="Times New Roman" panose="02020603050405020304" pitchFamily="18" charset="0"/>
              </a:rPr>
              <a:t> </a:t>
            </a:r>
            <a:r>
              <a:rPr lang="en-US" sz="3800" dirty="0" err="1">
                <a:solidFill>
                  <a:srgbClr val="000000"/>
                </a:solidFill>
                <a:effectLst/>
                <a:highlight>
                  <a:srgbClr val="FFFF00"/>
                </a:highlight>
                <a:latin typeface="Times New Roman" panose="02020603050405020304" pitchFamily="18" charset="0"/>
                <a:ea typeface="Times New Roman" panose="02020603050405020304" pitchFamily="18" charset="0"/>
              </a:rPr>
              <a:t>viết</a:t>
            </a:r>
            <a:r>
              <a:rPr lang="en-US" sz="3800" dirty="0">
                <a:solidFill>
                  <a:srgbClr val="000000"/>
                </a:solidFill>
                <a:effectLst/>
                <a:highlight>
                  <a:srgbClr val="FFFF00"/>
                </a:highlight>
                <a:latin typeface="Times New Roman" panose="02020603050405020304" pitchFamily="18" charset="0"/>
                <a:ea typeface="Times New Roman" panose="02020603050405020304" pitchFamily="18" charset="0"/>
              </a:rPr>
              <a:t> </a:t>
            </a:r>
            <a:r>
              <a:rPr lang="en-US" sz="3800" dirty="0" err="1">
                <a:solidFill>
                  <a:srgbClr val="000000"/>
                </a:solidFill>
                <a:effectLst/>
                <a:highlight>
                  <a:srgbClr val="FFFF00"/>
                </a:highlight>
                <a:latin typeface="Times New Roman" panose="02020603050405020304" pitchFamily="18" charset="0"/>
                <a:ea typeface="Times New Roman" panose="02020603050405020304" pitchFamily="18" charset="0"/>
              </a:rPr>
              <a:t>về</a:t>
            </a:r>
            <a:r>
              <a:rPr lang="en-US" sz="3800" dirty="0">
                <a:solidFill>
                  <a:srgbClr val="000000"/>
                </a:solidFill>
                <a:effectLst/>
                <a:highlight>
                  <a:srgbClr val="FFFF00"/>
                </a:highlight>
                <a:latin typeface="Times New Roman" panose="02020603050405020304" pitchFamily="18" charset="0"/>
                <a:ea typeface="Times New Roman" panose="02020603050405020304" pitchFamily="18" charset="0"/>
              </a:rPr>
              <a:t> </a:t>
            </a:r>
            <a:r>
              <a:rPr lang="vi-VN" sz="3800" dirty="0">
                <a:solidFill>
                  <a:srgbClr val="000000"/>
                </a:solidFill>
                <a:effectLst/>
                <a:highlight>
                  <a:srgbClr val="FFFF00"/>
                </a:highlight>
                <a:latin typeface="Times New Roman" panose="02020603050405020304" pitchFamily="18" charset="0"/>
                <a:ea typeface="Times New Roman" panose="02020603050405020304" pitchFamily="18" charset="0"/>
              </a:rPr>
              <a:t>chủ đề </a:t>
            </a:r>
            <a:r>
              <a:rPr lang="en-US" sz="3800" dirty="0" err="1">
                <a:solidFill>
                  <a:srgbClr val="000000"/>
                </a:solidFill>
                <a:effectLst/>
                <a:highlight>
                  <a:srgbClr val="FFFF00"/>
                </a:highlight>
                <a:latin typeface="Times New Roman" panose="02020603050405020304" pitchFamily="18" charset="0"/>
                <a:ea typeface="Times New Roman" panose="02020603050405020304" pitchFamily="18" charset="0"/>
              </a:rPr>
              <a:t>Đất</a:t>
            </a:r>
            <a:r>
              <a:rPr lang="en-US" sz="3800" dirty="0">
                <a:solidFill>
                  <a:srgbClr val="000000"/>
                </a:solidFill>
                <a:effectLst/>
                <a:highlight>
                  <a:srgbClr val="FFFF00"/>
                </a:highlight>
                <a:latin typeface="Times New Roman" panose="02020603050405020304" pitchFamily="18" charset="0"/>
                <a:ea typeface="Times New Roman" panose="02020603050405020304" pitchFamily="18" charset="0"/>
              </a:rPr>
              <a:t> </a:t>
            </a:r>
            <a:r>
              <a:rPr lang="en-US" sz="3800" dirty="0" err="1">
                <a:solidFill>
                  <a:srgbClr val="000000"/>
                </a:solidFill>
                <a:effectLst/>
                <a:highlight>
                  <a:srgbClr val="FFFF00"/>
                </a:highlight>
                <a:latin typeface="Times New Roman" panose="02020603050405020304" pitchFamily="18" charset="0"/>
                <a:ea typeface="Times New Roman" panose="02020603050405020304" pitchFamily="18" charset="0"/>
              </a:rPr>
              <a:t>nước</a:t>
            </a:r>
            <a:r>
              <a:rPr lang="en-US" sz="3800" dirty="0">
                <a:solidFill>
                  <a:srgbClr val="000000"/>
                </a:solidFill>
                <a:effectLst/>
                <a:highlight>
                  <a:srgbClr val="FFFF00"/>
                </a:highlight>
                <a:latin typeface="Times New Roman" panose="02020603050405020304" pitchFamily="18" charset="0"/>
                <a:ea typeface="Times New Roman" panose="02020603050405020304" pitchFamily="18" charset="0"/>
              </a:rPr>
              <a:t>? </a:t>
            </a:r>
            <a:endParaRPr lang="en-US" sz="3800" dirty="0"/>
          </a:p>
        </p:txBody>
      </p:sp>
      <p:sp>
        <p:nvSpPr>
          <p:cNvPr id="5" name="Rectangle 4">
            <a:extLst>
              <a:ext uri="{FF2B5EF4-FFF2-40B4-BE49-F238E27FC236}">
                <a16:creationId xmlns:a16="http://schemas.microsoft.com/office/drawing/2014/main" id="{9BF37EF2-F6B0-7C8F-A29D-7BC44A96F682}"/>
              </a:ext>
            </a:extLst>
          </p:cNvPr>
          <p:cNvSpPr/>
          <p:nvPr/>
        </p:nvSpPr>
        <p:spPr>
          <a:xfrm>
            <a:off x="1626669" y="367042"/>
            <a:ext cx="8749365" cy="697627"/>
          </a:xfrm>
          <a:prstGeom prst="rect">
            <a:avLst/>
          </a:prstGeom>
          <a:noFill/>
        </p:spPr>
        <p:txBody>
          <a:bodyPr wrap="square" lIns="121917" tIns="60958" rIns="121917" bIns="60958">
            <a:spAutoFit/>
            <a:scene3d>
              <a:camera prst="orthographicFront"/>
              <a:lightRig rig="glow" dir="tl">
                <a:rot lat="0" lon="0" rev="5400000"/>
              </a:lightRig>
            </a:scene3d>
            <a:sp3d contourW="12700">
              <a:bevelT w="25400" h="25400"/>
              <a:contourClr>
                <a:schemeClr val="accent6">
                  <a:shade val="73000"/>
                </a:schemeClr>
              </a:contourClr>
            </a:sp3d>
          </a:bodyPr>
          <a:lstStyle/>
          <a:p>
            <a:pPr algn="ctr">
              <a:defRPr/>
            </a:pPr>
            <a:r>
              <a:rPr lang="en-US" sz="3700" b="1" dirty="0">
                <a:ln w="11430"/>
                <a:solidFill>
                  <a:srgbClr val="0000FF"/>
                </a:solidFill>
                <a:latin typeface="Times New Roman" panose="02020603050405020304" pitchFamily="18" charset="0"/>
                <a:cs typeface="Times New Roman" panose="02020603050405020304" pitchFamily="18" charset="0"/>
              </a:rPr>
              <a:t>TRÒ CHƠI Ô SỐ KÌ </a:t>
            </a:r>
            <a:r>
              <a:rPr lang="vi-VN" sz="3700" b="1" dirty="0">
                <a:ln w="11430"/>
                <a:solidFill>
                  <a:srgbClr val="0000FF"/>
                </a:solidFill>
                <a:latin typeface="Times New Roman" panose="02020603050405020304" pitchFamily="18" charset="0"/>
                <a:cs typeface="Times New Roman" panose="02020603050405020304" pitchFamily="18" charset="0"/>
              </a:rPr>
              <a:t>DI</a:t>
            </a:r>
            <a:r>
              <a:rPr lang="en-US" sz="3700" b="1" dirty="0">
                <a:ln w="11430"/>
                <a:solidFill>
                  <a:srgbClr val="0000FF"/>
                </a:solidFill>
                <a:latin typeface="Times New Roman" panose="02020603050405020304" pitchFamily="18" charset="0"/>
                <a:cs typeface="Times New Roman" panose="02020603050405020304" pitchFamily="18" charset="0"/>
              </a:rPr>
              <a:t>ỆU</a:t>
            </a:r>
          </a:p>
        </p:txBody>
      </p:sp>
    </p:spTree>
    <p:extLst>
      <p:ext uri="{BB962C8B-B14F-4D97-AF65-F5344CB8AC3E}">
        <p14:creationId xmlns:p14="http://schemas.microsoft.com/office/powerpoint/2010/main" val="91741679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5" descr="1495_7"/>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230967" y="4635500"/>
            <a:ext cx="1778000" cy="11535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7" name="Picture 5" descr="1495_7"/>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269067" y="1729318"/>
            <a:ext cx="1778000" cy="1153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8" name="Rectangle 10"/>
          <p:cNvSpPr>
            <a:spLocks noChangeArrowheads="1"/>
          </p:cNvSpPr>
          <p:nvPr/>
        </p:nvSpPr>
        <p:spPr bwMode="auto">
          <a:xfrm>
            <a:off x="7683500" y="990600"/>
            <a:ext cx="1422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121917" tIns="60958" rIns="121917" bIns="60958" anchor="ctr"/>
          <a:lstStyle/>
          <a:p>
            <a:pPr algn="ctr" eaLnBrk="1" hangingPunct="1"/>
            <a:endParaRPr lang="en-US" altLang="en-US"/>
          </a:p>
        </p:txBody>
      </p:sp>
      <p:sp>
        <p:nvSpPr>
          <p:cNvPr id="19" name="Rectangle 18"/>
          <p:cNvSpPr/>
          <p:nvPr/>
        </p:nvSpPr>
        <p:spPr>
          <a:xfrm>
            <a:off x="1626669" y="120261"/>
            <a:ext cx="8749365" cy="697627"/>
          </a:xfrm>
          <a:prstGeom prst="rect">
            <a:avLst/>
          </a:prstGeom>
          <a:noFill/>
        </p:spPr>
        <p:txBody>
          <a:bodyPr wrap="square" lIns="121917" tIns="60958" rIns="121917" bIns="60958">
            <a:spAutoFit/>
            <a:scene3d>
              <a:camera prst="orthographicFront"/>
              <a:lightRig rig="glow" dir="tl">
                <a:rot lat="0" lon="0" rev="5400000"/>
              </a:lightRig>
            </a:scene3d>
            <a:sp3d contourW="12700">
              <a:bevelT w="25400" h="25400"/>
              <a:contourClr>
                <a:schemeClr val="accent6">
                  <a:shade val="73000"/>
                </a:schemeClr>
              </a:contourClr>
            </a:sp3d>
          </a:bodyPr>
          <a:lstStyle/>
          <a:p>
            <a:pPr algn="ctr">
              <a:defRPr/>
            </a:pPr>
            <a:r>
              <a:rPr lang="en-US" sz="3700" b="1" dirty="0">
                <a:ln w="11430"/>
                <a:solidFill>
                  <a:srgbClr val="0000FF"/>
                </a:solidFill>
                <a:latin typeface="Times New Roman" panose="02020603050405020304" pitchFamily="18" charset="0"/>
                <a:cs typeface="Times New Roman" panose="02020603050405020304" pitchFamily="18" charset="0"/>
              </a:rPr>
              <a:t>TRÒ CHƠI Ô SỐ KÌ </a:t>
            </a:r>
            <a:r>
              <a:rPr lang="vi-VN" sz="3700" b="1" dirty="0">
                <a:ln w="11430"/>
                <a:solidFill>
                  <a:srgbClr val="0000FF"/>
                </a:solidFill>
                <a:latin typeface="Times New Roman" panose="02020603050405020304" pitchFamily="18" charset="0"/>
                <a:cs typeface="Times New Roman" panose="02020603050405020304" pitchFamily="18" charset="0"/>
              </a:rPr>
              <a:t>DI</a:t>
            </a:r>
            <a:r>
              <a:rPr lang="en-US" sz="3700" b="1" dirty="0">
                <a:ln w="11430"/>
                <a:solidFill>
                  <a:srgbClr val="0000FF"/>
                </a:solidFill>
                <a:latin typeface="Times New Roman" panose="02020603050405020304" pitchFamily="18" charset="0"/>
                <a:cs typeface="Times New Roman" panose="02020603050405020304" pitchFamily="18" charset="0"/>
              </a:rPr>
              <a:t>ỆU</a:t>
            </a:r>
          </a:p>
        </p:txBody>
      </p:sp>
      <p:grpSp>
        <p:nvGrpSpPr>
          <p:cNvPr id="2" name="Group 5"/>
          <p:cNvGrpSpPr>
            <a:grpSpLocks/>
          </p:cNvGrpSpPr>
          <p:nvPr/>
        </p:nvGrpSpPr>
        <p:grpSpPr bwMode="auto">
          <a:xfrm>
            <a:off x="1820282" y="1148186"/>
            <a:ext cx="2336800" cy="2438400"/>
            <a:chOff x="3505200" y="936706"/>
            <a:chExt cx="2133600" cy="1828800"/>
          </a:xfrm>
        </p:grpSpPr>
        <p:sp>
          <p:nvSpPr>
            <p:cNvPr id="21538" name="Rounded Rectangle 16"/>
            <p:cNvSpPr>
              <a:spLocks noChangeArrowheads="1"/>
            </p:cNvSpPr>
            <p:nvPr/>
          </p:nvSpPr>
          <p:spPr bwMode="auto">
            <a:xfrm>
              <a:off x="3505200" y="936706"/>
              <a:ext cx="2133600" cy="1828800"/>
            </a:xfrm>
            <a:prstGeom prst="roundRect">
              <a:avLst>
                <a:gd name="adj" fmla="val 16667"/>
              </a:avLst>
            </a:prstGeom>
            <a:solidFill>
              <a:schemeClr val="accent1"/>
            </a:solidFill>
            <a:ln w="9525" algn="ctr">
              <a:solidFill>
                <a:schemeClr val="tx1"/>
              </a:solidFill>
              <a:round/>
              <a:headEnd/>
              <a:tailEnd/>
            </a:ln>
          </p:spPr>
          <p:txBody>
            <a:bodyPr/>
            <a:lstStyle/>
            <a:p>
              <a:pPr algn="ctr" eaLnBrk="1" hangingPunct="1"/>
              <a:endParaRPr lang="en-US" altLang="en-US">
                <a:solidFill>
                  <a:srgbClr val="FFFF00"/>
                </a:solidFill>
                <a:latin typeface="VNI-Avo" pitchFamily="2" charset="0"/>
              </a:endParaRPr>
            </a:p>
          </p:txBody>
        </p:sp>
        <p:sp>
          <p:nvSpPr>
            <p:cNvPr id="21539" name="Rectangle 3"/>
            <p:cNvSpPr>
              <a:spLocks noChangeArrowheads="1"/>
            </p:cNvSpPr>
            <p:nvPr/>
          </p:nvSpPr>
          <p:spPr bwMode="auto">
            <a:xfrm>
              <a:off x="3700108" y="1334559"/>
              <a:ext cx="1892687" cy="1066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lnSpc>
                  <a:spcPct val="150000"/>
                </a:lnSpc>
              </a:pPr>
              <a:r>
                <a:rPr lang="vi-VN" altLang="vi-VN" sz="2000" b="1" dirty="0">
                  <a:solidFill>
                    <a:srgbClr val="FFFF00"/>
                  </a:solidFill>
                  <a:latin typeface="Times New Roman" panose="02020603050405020304" pitchFamily="18" charset="0"/>
                  <a:cs typeface="Times New Roman" panose="02020603050405020304" pitchFamily="18" charset="0"/>
                </a:rPr>
                <a:t>Việt Nam quê hương ta – Nguyễn Đình Thi</a:t>
              </a:r>
              <a:endParaRPr lang="en-US" altLang="vi-VN" sz="2000" b="1" dirty="0">
                <a:solidFill>
                  <a:srgbClr val="FFFF00"/>
                </a:solidFill>
                <a:latin typeface="Times New Roman" panose="02020603050405020304" pitchFamily="18" charset="0"/>
                <a:cs typeface="Times New Roman" panose="02020603050405020304" pitchFamily="18" charset="0"/>
              </a:endParaRPr>
            </a:p>
          </p:txBody>
        </p:sp>
      </p:grpSp>
      <p:sp>
        <p:nvSpPr>
          <p:cNvPr id="16" name="Rounded Rectangle 15"/>
          <p:cNvSpPr/>
          <p:nvPr/>
        </p:nvSpPr>
        <p:spPr bwMode="auto">
          <a:xfrm>
            <a:off x="1805465" y="1137617"/>
            <a:ext cx="2336800" cy="2438400"/>
          </a:xfrm>
          <a:prstGeom prst="roundRect">
            <a:avLst/>
          </a:prstGeom>
          <a:solidFill>
            <a:schemeClr val="accent1"/>
          </a:solidFill>
          <a:ln w="9525" cap="flat" cmpd="sng" algn="ctr">
            <a:solidFill>
              <a:schemeClr val="tx1"/>
            </a:solidFill>
            <a:prstDash val="solid"/>
            <a:round/>
            <a:headEnd type="none" w="med" len="med"/>
            <a:tailEnd type="none" w="med" len="med"/>
          </a:ln>
          <a:effectLst/>
          <a:scene3d>
            <a:camera prst="orthographicFront"/>
            <a:lightRig rig="threePt" dir="t"/>
          </a:scene3d>
          <a:sp3d>
            <a:bevelT w="139700" h="139700" prst="divot"/>
          </a:sp3d>
        </p:spPr>
        <p:txBody>
          <a:bodyPr lIns="121917" tIns="60958" rIns="121917" bIns="60958"/>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eaLnBrk="1" hangingPunct="1">
              <a:defRPr/>
            </a:pPr>
            <a:r>
              <a:rPr lang="en-US" sz="12800" b="1" dirty="0">
                <a:solidFill>
                  <a:srgbClr val="FF0000"/>
                </a:solidFill>
              </a:rPr>
              <a:t>1</a:t>
            </a:r>
          </a:p>
        </p:txBody>
      </p:sp>
      <p:sp>
        <p:nvSpPr>
          <p:cNvPr id="11268" name="Rounded Rectangle 9"/>
          <p:cNvSpPr>
            <a:spLocks noChangeArrowheads="1"/>
          </p:cNvSpPr>
          <p:nvPr/>
        </p:nvSpPr>
        <p:spPr bwMode="auto">
          <a:xfrm>
            <a:off x="1747413" y="4024855"/>
            <a:ext cx="2336800" cy="2438400"/>
          </a:xfrm>
          <a:prstGeom prst="roundRect">
            <a:avLst>
              <a:gd name="adj" fmla="val 16667"/>
            </a:avLst>
          </a:prstGeom>
          <a:solidFill>
            <a:schemeClr val="accent1"/>
          </a:solidFill>
          <a:ln w="9525" algn="ctr">
            <a:solidFill>
              <a:schemeClr val="tx1"/>
            </a:solidFill>
            <a:round/>
            <a:headEnd/>
            <a:tailEnd/>
          </a:ln>
        </p:spPr>
        <p:txBody>
          <a:bodyPr lIns="121917" tIns="60958" rIns="121917" bIns="60958" anchor="ctr"/>
          <a:lstStyle/>
          <a:p>
            <a:pPr algn="ctr" eaLnBrk="1" hangingPunct="1"/>
            <a:r>
              <a:rPr lang="vi-VN" altLang="en-US" sz="2000" b="1" dirty="0">
                <a:solidFill>
                  <a:srgbClr val="FFFF00"/>
                </a:solidFill>
                <a:latin typeface="Times New Roman" panose="02020603050405020304" pitchFamily="18" charset="0"/>
                <a:cs typeface="Times New Roman" panose="02020603050405020304" pitchFamily="18" charset="0"/>
              </a:rPr>
              <a:t>Đất nước Tôi – Tạ Hữu Yên</a:t>
            </a:r>
            <a:endParaRPr lang="en-US" altLang="en-US" sz="2000" b="1" dirty="0">
              <a:solidFill>
                <a:srgbClr val="FFFF00"/>
              </a:solidFill>
              <a:latin typeface="Times New Roman" panose="02020603050405020304" pitchFamily="18" charset="0"/>
              <a:cs typeface="Times New Roman" panose="02020603050405020304" pitchFamily="18" charset="0"/>
            </a:endParaRPr>
          </a:p>
        </p:txBody>
      </p:sp>
      <p:sp>
        <p:nvSpPr>
          <p:cNvPr id="30" name="Rounded Rectangle 19"/>
          <p:cNvSpPr>
            <a:spLocks noChangeArrowheads="1"/>
          </p:cNvSpPr>
          <p:nvPr/>
        </p:nvSpPr>
        <p:spPr bwMode="auto">
          <a:xfrm>
            <a:off x="1778104" y="4035424"/>
            <a:ext cx="2336800" cy="2438400"/>
          </a:xfrm>
          <a:prstGeom prst="roundRect">
            <a:avLst>
              <a:gd name="adj" fmla="val 16667"/>
            </a:avLst>
          </a:prstGeom>
          <a:solidFill>
            <a:schemeClr val="accent1"/>
          </a:solidFill>
          <a:ln w="9525" algn="ctr">
            <a:solidFill>
              <a:schemeClr val="tx1"/>
            </a:solidFill>
            <a:round/>
            <a:headEnd/>
            <a:tailEnd/>
          </a:ln>
          <a:scene3d>
            <a:camera prst="orthographicFront"/>
            <a:lightRig rig="threePt" dir="t"/>
          </a:scene3d>
          <a:sp3d>
            <a:bevelT w="139700" h="139700" prst="divot"/>
          </a:sp3d>
        </p:spPr>
        <p:txBody>
          <a:bodyPr lIns="121917" tIns="60958" rIns="121917" bIns="60958"/>
          <a:lstStyle/>
          <a:p>
            <a:pPr algn="ctr" eaLnBrk="1" hangingPunct="1">
              <a:defRPr/>
            </a:pPr>
            <a:r>
              <a:rPr lang="en-US" sz="12800" b="1" dirty="0">
                <a:solidFill>
                  <a:srgbClr val="FF0000"/>
                </a:solidFill>
              </a:rPr>
              <a:t>2</a:t>
            </a:r>
          </a:p>
        </p:txBody>
      </p:sp>
      <p:pic>
        <p:nvPicPr>
          <p:cNvPr id="21518" name="Picture 5" descr="1495_7"/>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073651" y="1720851"/>
            <a:ext cx="1778000" cy="1153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ounded Rectangle 17"/>
          <p:cNvSpPr>
            <a:spLocks noChangeArrowheads="1"/>
          </p:cNvSpPr>
          <p:nvPr/>
        </p:nvSpPr>
        <p:spPr bwMode="auto">
          <a:xfrm>
            <a:off x="4802717" y="1092200"/>
            <a:ext cx="2336800" cy="2438400"/>
          </a:xfrm>
          <a:prstGeom prst="roundRect">
            <a:avLst>
              <a:gd name="adj" fmla="val 16667"/>
            </a:avLst>
          </a:prstGeom>
          <a:solidFill>
            <a:schemeClr val="accent1"/>
          </a:solidFill>
          <a:ln w="9525" algn="ctr">
            <a:solidFill>
              <a:schemeClr val="tx1"/>
            </a:solidFill>
            <a:round/>
            <a:headEnd/>
            <a:tailEnd/>
          </a:ln>
        </p:spPr>
        <p:txBody>
          <a:bodyPr lIns="121917" tIns="60958" rIns="121917" bIns="60958" anchor="ctr"/>
          <a:lstStyle/>
          <a:p>
            <a:pPr algn="ctr" eaLnBrk="1" hangingPunct="1"/>
            <a:r>
              <a:rPr lang="vi-VN" altLang="en-US" sz="2000" b="1" dirty="0">
                <a:solidFill>
                  <a:srgbClr val="FFFF00"/>
                </a:solidFill>
                <a:latin typeface="Times New Roman" panose="02020603050405020304" pitchFamily="18" charset="0"/>
                <a:cs typeface="Times New Roman" panose="02020603050405020304" pitchFamily="18" charset="0"/>
              </a:rPr>
              <a:t>Hịch Tướng sĩ – Trần Quốc Tuấn</a:t>
            </a:r>
            <a:endParaRPr lang="en-US" altLang="en-US" sz="2000" b="1" dirty="0">
              <a:solidFill>
                <a:srgbClr val="FFFF00"/>
              </a:solidFill>
              <a:latin typeface="Times New Roman" panose="02020603050405020304" pitchFamily="18" charset="0"/>
              <a:cs typeface="Times New Roman" panose="02020603050405020304" pitchFamily="18" charset="0"/>
            </a:endParaRPr>
          </a:p>
        </p:txBody>
      </p:sp>
      <p:sp>
        <p:nvSpPr>
          <p:cNvPr id="17" name="Rounded Rectangle 16"/>
          <p:cNvSpPr/>
          <p:nvPr/>
        </p:nvSpPr>
        <p:spPr bwMode="auto">
          <a:xfrm>
            <a:off x="4813972" y="1074209"/>
            <a:ext cx="2336800" cy="2438400"/>
          </a:xfrm>
          <a:prstGeom prst="roundRect">
            <a:avLst/>
          </a:prstGeom>
          <a:solidFill>
            <a:schemeClr val="accent1"/>
          </a:solidFill>
          <a:ln w="9525" cap="flat" cmpd="sng" algn="ctr">
            <a:solidFill>
              <a:schemeClr val="tx1"/>
            </a:solidFill>
            <a:prstDash val="solid"/>
            <a:round/>
            <a:headEnd type="none" w="med" len="med"/>
            <a:tailEnd type="none" w="med" len="med"/>
          </a:ln>
          <a:effectLst/>
          <a:scene3d>
            <a:camera prst="orthographicFront"/>
            <a:lightRig rig="threePt" dir="t"/>
          </a:scene3d>
          <a:sp3d>
            <a:bevelT w="139700" h="139700" prst="divot"/>
          </a:sp3d>
        </p:spPr>
        <p:txBody>
          <a:bodyPr lIns="121917" tIns="60958" rIns="121917" bIns="60958"/>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eaLnBrk="1" hangingPunct="1">
              <a:defRPr/>
            </a:pPr>
            <a:r>
              <a:rPr lang="en-US" sz="12800" b="1" dirty="0">
                <a:solidFill>
                  <a:srgbClr val="FF0000"/>
                </a:solidFill>
              </a:rPr>
              <a:t>3</a:t>
            </a:r>
          </a:p>
        </p:txBody>
      </p:sp>
      <p:pic>
        <p:nvPicPr>
          <p:cNvPr id="21523" name="Picture 5" descr="1495_7"/>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158317" y="4646085"/>
            <a:ext cx="1778000" cy="1153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Rounded Rectangle 17"/>
          <p:cNvSpPr>
            <a:spLocks noChangeArrowheads="1"/>
          </p:cNvSpPr>
          <p:nvPr/>
        </p:nvSpPr>
        <p:spPr bwMode="auto">
          <a:xfrm>
            <a:off x="4887384" y="4017433"/>
            <a:ext cx="2336800" cy="2438400"/>
          </a:xfrm>
          <a:prstGeom prst="roundRect">
            <a:avLst>
              <a:gd name="adj" fmla="val 16667"/>
            </a:avLst>
          </a:prstGeom>
          <a:solidFill>
            <a:schemeClr val="accent1"/>
          </a:solidFill>
          <a:ln w="9525" algn="ctr">
            <a:solidFill>
              <a:schemeClr val="tx1"/>
            </a:solidFill>
            <a:round/>
            <a:headEnd/>
            <a:tailEnd/>
          </a:ln>
        </p:spPr>
        <p:txBody>
          <a:bodyPr lIns="121917" tIns="60958" rIns="121917" bIns="60958" anchor="ctr"/>
          <a:lstStyle/>
          <a:p>
            <a:pPr algn="ctr" eaLnBrk="1" hangingPunct="1"/>
            <a:r>
              <a:rPr lang="vi-VN" altLang="en-US" sz="2000" b="1" dirty="0">
                <a:solidFill>
                  <a:srgbClr val="FFFF00"/>
                </a:solidFill>
                <a:latin typeface="Times New Roman" panose="02020603050405020304" pitchFamily="18" charset="0"/>
                <a:cs typeface="Times New Roman" panose="02020603050405020304" pitchFamily="18" charset="0"/>
              </a:rPr>
              <a:t>Đất Nước đứng lên – Nguyên Ngọc</a:t>
            </a:r>
            <a:endParaRPr lang="en-US" altLang="en-US" sz="2000" b="1" dirty="0">
              <a:solidFill>
                <a:srgbClr val="FFFF00"/>
              </a:solidFill>
              <a:latin typeface="Times New Roman" panose="02020603050405020304" pitchFamily="18" charset="0"/>
              <a:cs typeface="Times New Roman" panose="02020603050405020304" pitchFamily="18" charset="0"/>
            </a:endParaRPr>
          </a:p>
        </p:txBody>
      </p:sp>
      <p:sp>
        <p:nvSpPr>
          <p:cNvPr id="42" name="Rounded Rectangle 41"/>
          <p:cNvSpPr/>
          <p:nvPr/>
        </p:nvSpPr>
        <p:spPr bwMode="auto">
          <a:xfrm>
            <a:off x="4916318" y="4035424"/>
            <a:ext cx="2336800" cy="2438400"/>
          </a:xfrm>
          <a:prstGeom prst="roundRect">
            <a:avLst/>
          </a:prstGeom>
          <a:solidFill>
            <a:schemeClr val="accent1"/>
          </a:solidFill>
          <a:ln w="9525" cap="flat" cmpd="sng" algn="ctr">
            <a:solidFill>
              <a:schemeClr val="tx1"/>
            </a:solidFill>
            <a:prstDash val="solid"/>
            <a:round/>
            <a:headEnd type="none" w="med" len="med"/>
            <a:tailEnd type="none" w="med" len="med"/>
          </a:ln>
          <a:effectLst/>
          <a:scene3d>
            <a:camera prst="orthographicFront"/>
            <a:lightRig rig="threePt" dir="t"/>
          </a:scene3d>
          <a:sp3d>
            <a:bevelT w="139700" h="139700" prst="divot"/>
          </a:sp3d>
        </p:spPr>
        <p:txBody>
          <a:bodyPr lIns="121917" tIns="60958" rIns="121917" bIns="60958"/>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eaLnBrk="1" hangingPunct="1">
              <a:defRPr/>
            </a:pPr>
            <a:r>
              <a:rPr lang="en-US" sz="12800" b="1" dirty="0">
                <a:solidFill>
                  <a:srgbClr val="FF0000"/>
                </a:solidFill>
              </a:rPr>
              <a:t>4</a:t>
            </a:r>
          </a:p>
        </p:txBody>
      </p:sp>
      <p:pic>
        <p:nvPicPr>
          <p:cNvPr id="21528" name="Picture 5" descr="1495_7"/>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121651" y="4709585"/>
            <a:ext cx="1778000" cy="1153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 name="Rounded Rectangle 17"/>
          <p:cNvSpPr>
            <a:spLocks noChangeArrowheads="1"/>
          </p:cNvSpPr>
          <p:nvPr/>
        </p:nvSpPr>
        <p:spPr bwMode="auto">
          <a:xfrm>
            <a:off x="7850717" y="4080933"/>
            <a:ext cx="2336800" cy="2438400"/>
          </a:xfrm>
          <a:prstGeom prst="roundRect">
            <a:avLst>
              <a:gd name="adj" fmla="val 16667"/>
            </a:avLst>
          </a:prstGeom>
          <a:solidFill>
            <a:schemeClr val="accent1"/>
          </a:solidFill>
          <a:ln w="9525" algn="ctr">
            <a:solidFill>
              <a:schemeClr val="tx1"/>
            </a:solidFill>
            <a:round/>
            <a:headEnd/>
            <a:tailEnd/>
          </a:ln>
        </p:spPr>
        <p:txBody>
          <a:bodyPr lIns="121917" tIns="60958" rIns="121917" bIns="60958" anchor="ctr"/>
          <a:lstStyle/>
          <a:p>
            <a:pPr algn="ctr" eaLnBrk="1" hangingPunct="1"/>
            <a:r>
              <a:rPr lang="vi-VN" altLang="en-US" sz="2000" b="1" dirty="0">
                <a:solidFill>
                  <a:srgbClr val="FFFF00"/>
                </a:solidFill>
                <a:latin typeface="Times New Roman" panose="02020603050405020304" pitchFamily="18" charset="0"/>
                <a:cs typeface="Times New Roman" panose="02020603050405020304" pitchFamily="18" charset="0"/>
              </a:rPr>
              <a:t>Người mẹ cầm súng – Nguyễn Thi</a:t>
            </a:r>
          </a:p>
          <a:p>
            <a:pPr algn="ctr" eaLnBrk="1" hangingPunct="1"/>
            <a:r>
              <a:rPr lang="vi-VN" altLang="en-US" sz="2000" b="1" dirty="0">
                <a:solidFill>
                  <a:srgbClr val="FFFF00"/>
                </a:solidFill>
                <a:latin typeface="Times New Roman" panose="02020603050405020304" pitchFamily="18" charset="0"/>
                <a:cs typeface="Times New Roman" panose="02020603050405020304" pitchFamily="18" charset="0"/>
              </a:rPr>
              <a:t>.....</a:t>
            </a:r>
            <a:endParaRPr lang="en-US" altLang="en-US" sz="2000" b="1" dirty="0">
              <a:solidFill>
                <a:srgbClr val="FFFF00"/>
              </a:solidFill>
              <a:latin typeface="Times New Roman" panose="02020603050405020304" pitchFamily="18" charset="0"/>
              <a:cs typeface="Times New Roman" panose="02020603050405020304" pitchFamily="18" charset="0"/>
            </a:endParaRPr>
          </a:p>
        </p:txBody>
      </p:sp>
      <p:sp>
        <p:nvSpPr>
          <p:cNvPr id="45" name="Rounded Rectangle 44"/>
          <p:cNvSpPr/>
          <p:nvPr/>
        </p:nvSpPr>
        <p:spPr bwMode="auto">
          <a:xfrm>
            <a:off x="7850717" y="4073924"/>
            <a:ext cx="2336800" cy="2438400"/>
          </a:xfrm>
          <a:prstGeom prst="roundRect">
            <a:avLst/>
          </a:prstGeom>
          <a:solidFill>
            <a:schemeClr val="accent1"/>
          </a:solidFill>
          <a:ln w="9525" cap="flat" cmpd="sng" algn="ctr">
            <a:solidFill>
              <a:schemeClr val="tx1"/>
            </a:solidFill>
            <a:prstDash val="solid"/>
            <a:round/>
            <a:headEnd type="none" w="med" len="med"/>
            <a:tailEnd type="none" w="med" len="med"/>
          </a:ln>
          <a:effectLst/>
          <a:scene3d>
            <a:camera prst="orthographicFront"/>
            <a:lightRig rig="threePt" dir="t"/>
          </a:scene3d>
          <a:sp3d>
            <a:bevelT w="139700" h="139700" prst="divot"/>
          </a:sp3d>
        </p:spPr>
        <p:txBody>
          <a:bodyPr lIns="121917" tIns="60958" rIns="121917" bIns="60958"/>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eaLnBrk="1" hangingPunct="1">
              <a:defRPr/>
            </a:pPr>
            <a:r>
              <a:rPr lang="en-US" sz="12800" b="1" dirty="0">
                <a:solidFill>
                  <a:srgbClr val="FF0000"/>
                </a:solidFill>
              </a:rPr>
              <a:t>6</a:t>
            </a:r>
          </a:p>
        </p:txBody>
      </p:sp>
      <p:pic>
        <p:nvPicPr>
          <p:cNvPr id="21533" name="Picture 5" descr="1495_7"/>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106833" y="1716618"/>
            <a:ext cx="1778000" cy="1153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 name="Rounded Rectangle 17"/>
          <p:cNvSpPr>
            <a:spLocks noChangeArrowheads="1"/>
          </p:cNvSpPr>
          <p:nvPr/>
        </p:nvSpPr>
        <p:spPr bwMode="auto">
          <a:xfrm>
            <a:off x="7835900" y="1087967"/>
            <a:ext cx="2336800" cy="2438400"/>
          </a:xfrm>
          <a:prstGeom prst="roundRect">
            <a:avLst>
              <a:gd name="adj" fmla="val 16667"/>
            </a:avLst>
          </a:prstGeom>
          <a:solidFill>
            <a:schemeClr val="accent1"/>
          </a:solidFill>
          <a:ln w="9525" algn="ctr">
            <a:solidFill>
              <a:schemeClr val="tx1"/>
            </a:solidFill>
            <a:round/>
            <a:headEnd/>
            <a:tailEnd/>
          </a:ln>
        </p:spPr>
        <p:txBody>
          <a:bodyPr lIns="121917" tIns="60958" rIns="121917" bIns="60958" anchor="ctr"/>
          <a:lstStyle/>
          <a:p>
            <a:pPr algn="ctr" eaLnBrk="1" hangingPunct="1"/>
            <a:r>
              <a:rPr lang="vi-VN" altLang="en-US" sz="2000" b="1" dirty="0">
                <a:solidFill>
                  <a:srgbClr val="FFFF00"/>
                </a:solidFill>
                <a:latin typeface="Times New Roman" panose="02020603050405020304" pitchFamily="18" charset="0"/>
                <a:cs typeface="Times New Roman" panose="02020603050405020304" pitchFamily="18" charset="0"/>
              </a:rPr>
              <a:t>Nam quốc sơn hà - Lí Thường Kiệt</a:t>
            </a:r>
            <a:endParaRPr lang="en-US" altLang="en-US" sz="2000" b="1" dirty="0">
              <a:solidFill>
                <a:srgbClr val="FFFF00"/>
              </a:solidFill>
              <a:latin typeface="Times New Roman" panose="02020603050405020304" pitchFamily="18" charset="0"/>
              <a:cs typeface="Times New Roman" panose="02020603050405020304" pitchFamily="18" charset="0"/>
            </a:endParaRPr>
          </a:p>
        </p:txBody>
      </p:sp>
      <p:sp>
        <p:nvSpPr>
          <p:cNvPr id="48" name="Rounded Rectangle 47"/>
          <p:cNvSpPr/>
          <p:nvPr/>
        </p:nvSpPr>
        <p:spPr bwMode="auto">
          <a:xfrm>
            <a:off x="7850717" y="1091288"/>
            <a:ext cx="2336800" cy="2438400"/>
          </a:xfrm>
          <a:prstGeom prst="roundRect">
            <a:avLst/>
          </a:prstGeom>
          <a:solidFill>
            <a:schemeClr val="accent1"/>
          </a:solidFill>
          <a:ln w="9525" cap="flat" cmpd="sng" algn="ctr">
            <a:solidFill>
              <a:schemeClr val="tx1"/>
            </a:solidFill>
            <a:prstDash val="solid"/>
            <a:round/>
            <a:headEnd type="none" w="med" len="med"/>
            <a:tailEnd type="none" w="med" len="med"/>
          </a:ln>
          <a:effectLst/>
          <a:scene3d>
            <a:camera prst="orthographicFront"/>
            <a:lightRig rig="threePt" dir="t"/>
          </a:scene3d>
          <a:sp3d>
            <a:bevelT w="139700" h="139700" prst="divot"/>
          </a:sp3d>
        </p:spPr>
        <p:txBody>
          <a:bodyPr lIns="121917" tIns="60958" rIns="121917" bIns="60958"/>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eaLnBrk="1" hangingPunct="1">
              <a:defRPr/>
            </a:pPr>
            <a:r>
              <a:rPr lang="en-US" sz="12800" b="1" dirty="0">
                <a:solidFill>
                  <a:srgbClr val="FF0000"/>
                </a:solidFill>
              </a:rPr>
              <a:t>5</a:t>
            </a:r>
          </a:p>
        </p:txBody>
      </p:sp>
    </p:spTree>
    <p:extLst>
      <p:ext uri="{BB962C8B-B14F-4D97-AF65-F5344CB8AC3E}">
        <p14:creationId xmlns:p14="http://schemas.microsoft.com/office/powerpoint/2010/main" val="1476089987"/>
      </p:ext>
    </p:extLst>
  </p:cSld>
  <p:clrMapOvr>
    <a:masterClrMapping/>
  </p:clrMapOvr>
  <p:transition spd="slow">
    <p:randomBar dir="vert"/>
  </p:transition>
  <p:timing>
    <p:tnLst>
      <p:par>
        <p:cTn id="1" dur="indefinite" restart="never" nodeType="tmRoot">
          <p:childTnLst>
            <p:seq concurrent="1" nextAc="seek">
              <p:cTn id="2" restart="whenNotActive" fill="hold" evtFilter="cancelBubble" nodeType="interactiveSeq">
                <p:stCondLst>
                  <p:cond evt="onClick" delay="0">
                    <p:tgtEl>
                      <p:spTgt spid="16"/>
                    </p:tgtEl>
                  </p:cond>
                </p:stCondLst>
                <p:endSync evt="end" delay="0">
                  <p:rtn val="all"/>
                </p:endSync>
                <p:childTnLst>
                  <p:par>
                    <p:cTn id="3" fill="hold" nodeType="clickPar">
                      <p:stCondLst>
                        <p:cond delay="0"/>
                      </p:stCondLst>
                      <p:childTnLst>
                        <p:par>
                          <p:cTn id="4" fill="hold" nodeType="withGroup">
                            <p:stCondLst>
                              <p:cond delay="0"/>
                            </p:stCondLst>
                            <p:childTnLst>
                              <p:par>
                                <p:cTn id="5" presetID="8" presetClass="exit" presetSubtype="16" fill="hold" nodeType="clickEffect">
                                  <p:stCondLst>
                                    <p:cond delay="0"/>
                                  </p:stCondLst>
                                  <p:childTnLst>
                                    <p:animEffect transition="out" filter="diamond(in)">
                                      <p:cBhvr>
                                        <p:cTn id="6" dur="500"/>
                                        <p:tgtEl>
                                          <p:spTgt spid="16"/>
                                        </p:tgtEl>
                                      </p:cBhvr>
                                    </p:animEffect>
                                    <p:set>
                                      <p:cBhvr>
                                        <p:cTn id="7" dur="1" fill="hold">
                                          <p:stCondLst>
                                            <p:cond delay="499"/>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8" restart="whenNotActive" fill="hold" evtFilter="cancelBubble" nodeType="interactiveSeq">
                <p:stCondLst>
                  <p:cond evt="onClick" delay="0">
                    <p:tgtEl>
                      <p:spTgt spid="17"/>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8" presetClass="exit" presetSubtype="16" fill="hold" nodeType="clickEffect">
                                  <p:stCondLst>
                                    <p:cond delay="0"/>
                                  </p:stCondLst>
                                  <p:childTnLst>
                                    <p:animEffect transition="out" filter="diamond(in)">
                                      <p:cBhvr>
                                        <p:cTn id="12" dur="500"/>
                                        <p:tgtEl>
                                          <p:spTgt spid="17"/>
                                        </p:tgtEl>
                                      </p:cBhvr>
                                    </p:animEffect>
                                    <p:set>
                                      <p:cBhvr>
                                        <p:cTn id="13"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14" restart="whenNotActive" fill="hold" evtFilter="cancelBubble" nodeType="interactiveSeq">
                <p:stCondLst>
                  <p:cond evt="onClick" delay="0">
                    <p:tgtEl>
                      <p:spTgt spid="2"/>
                    </p:tgtEl>
                  </p:cond>
                </p:stCondLst>
                <p:endSync evt="end" delay="0">
                  <p:rtn val="all"/>
                </p:endSync>
                <p:childTnLst>
                  <p:par>
                    <p:cTn id="15" fill="hold" nodeType="clickPar">
                      <p:stCondLst>
                        <p:cond delay="0"/>
                      </p:stCondLst>
                      <p:childTnLst>
                        <p:par>
                          <p:cTn id="16" fill="hold" nodeType="withGroup">
                            <p:stCondLst>
                              <p:cond delay="0"/>
                            </p:stCondLst>
                            <p:childTnLst>
                              <p:par>
                                <p:cTn id="17" presetID="21" presetClass="exit" presetSubtype="1" fill="hold" nodeType="clickEffect">
                                  <p:stCondLst>
                                    <p:cond delay="0"/>
                                  </p:stCondLst>
                                  <p:childTnLst>
                                    <p:animEffect transition="out" filter="wheel(1)">
                                      <p:cBhvr>
                                        <p:cTn id="18" dur="1000"/>
                                        <p:tgtEl>
                                          <p:spTgt spid="2"/>
                                        </p:tgtEl>
                                      </p:cBhvr>
                                    </p:animEffect>
                                    <p:set>
                                      <p:cBhvr>
                                        <p:cTn id="19" dur="1" fill="hold">
                                          <p:stCondLst>
                                            <p:cond delay="99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20" restart="whenNotActive" fill="hold" evtFilter="cancelBubble" nodeType="interactiveSeq">
                <p:stCondLst>
                  <p:cond evt="onClick" delay="0">
                    <p:tgtEl>
                      <p:spTgt spid="30"/>
                    </p:tgtEl>
                  </p:cond>
                </p:stCondLst>
                <p:endSync evt="end" delay="0">
                  <p:rtn val="all"/>
                </p:endSync>
                <p:childTnLst>
                  <p:par>
                    <p:cTn id="21" fill="hold" nodeType="clickPar">
                      <p:stCondLst>
                        <p:cond delay="0"/>
                      </p:stCondLst>
                      <p:childTnLst>
                        <p:par>
                          <p:cTn id="22" fill="hold" nodeType="withGroup">
                            <p:stCondLst>
                              <p:cond delay="0"/>
                            </p:stCondLst>
                            <p:childTnLst>
                              <p:par>
                                <p:cTn id="23" presetID="8" presetClass="exit" presetSubtype="16" fill="hold" nodeType="clickEffect">
                                  <p:stCondLst>
                                    <p:cond delay="0"/>
                                  </p:stCondLst>
                                  <p:childTnLst>
                                    <p:animEffect transition="out" filter="diamond(in)">
                                      <p:cBhvr>
                                        <p:cTn id="24" dur="500"/>
                                        <p:tgtEl>
                                          <p:spTgt spid="30"/>
                                        </p:tgtEl>
                                      </p:cBhvr>
                                    </p:animEffect>
                                    <p:set>
                                      <p:cBhvr>
                                        <p:cTn id="25" dur="1" fill="hold">
                                          <p:stCondLst>
                                            <p:cond delay="499"/>
                                          </p:stCondLst>
                                        </p:cTn>
                                        <p:tgtEl>
                                          <p:spTgt spid="30"/>
                                        </p:tgtEl>
                                        <p:attrNameLst>
                                          <p:attrName>style.visibility</p:attrName>
                                        </p:attrNameLst>
                                      </p:cBhvr>
                                      <p:to>
                                        <p:strVal val="hidden"/>
                                      </p:to>
                                    </p:set>
                                  </p:childTnLst>
                                </p:cTn>
                              </p:par>
                            </p:childTnLst>
                          </p:cTn>
                        </p:par>
                      </p:childTnLst>
                    </p:cTn>
                  </p:par>
                </p:childTnLst>
              </p:cTn>
              <p:nextCondLst>
                <p:cond evt="onClick" delay="0">
                  <p:tgtEl>
                    <p:spTgt spid="30"/>
                  </p:tgtEl>
                </p:cond>
              </p:nextCondLst>
            </p:seq>
            <p:seq concurrent="1" nextAc="seek">
              <p:cTn id="26" restart="whenNotActive" fill="hold" evtFilter="cancelBubble" nodeType="interactiveSeq">
                <p:stCondLst>
                  <p:cond evt="onClick" delay="0">
                    <p:tgtEl>
                      <p:spTgt spid="11268"/>
                    </p:tgtEl>
                  </p:cond>
                </p:stCondLst>
                <p:endSync evt="end" delay="0">
                  <p:rtn val="all"/>
                </p:endSync>
                <p:childTnLst>
                  <p:par>
                    <p:cTn id="27" fill="hold" nodeType="clickPar">
                      <p:stCondLst>
                        <p:cond delay="0"/>
                      </p:stCondLst>
                      <p:childTnLst>
                        <p:par>
                          <p:cTn id="28" fill="hold" nodeType="withGroup">
                            <p:stCondLst>
                              <p:cond delay="0"/>
                            </p:stCondLst>
                            <p:childTnLst>
                              <p:par>
                                <p:cTn id="29" presetID="21" presetClass="exit" presetSubtype="1" fill="hold" grpId="0" nodeType="clickEffect">
                                  <p:stCondLst>
                                    <p:cond delay="0"/>
                                  </p:stCondLst>
                                  <p:childTnLst>
                                    <p:animEffect transition="out" filter="wheel(1)">
                                      <p:cBhvr>
                                        <p:cTn id="30" dur="1000"/>
                                        <p:tgtEl>
                                          <p:spTgt spid="11268"/>
                                        </p:tgtEl>
                                      </p:cBhvr>
                                    </p:animEffect>
                                    <p:set>
                                      <p:cBhvr>
                                        <p:cTn id="31" dur="1" fill="hold">
                                          <p:stCondLst>
                                            <p:cond delay="999"/>
                                          </p:stCondLst>
                                        </p:cTn>
                                        <p:tgtEl>
                                          <p:spTgt spid="11268"/>
                                        </p:tgtEl>
                                        <p:attrNameLst>
                                          <p:attrName>style.visibility</p:attrName>
                                        </p:attrNameLst>
                                      </p:cBhvr>
                                      <p:to>
                                        <p:strVal val="hidden"/>
                                      </p:to>
                                    </p:set>
                                  </p:childTnLst>
                                </p:cTn>
                              </p:par>
                            </p:childTnLst>
                          </p:cTn>
                        </p:par>
                      </p:childTnLst>
                    </p:cTn>
                  </p:par>
                </p:childTnLst>
              </p:cTn>
              <p:nextCondLst>
                <p:cond evt="onClick" delay="0">
                  <p:tgtEl>
                    <p:spTgt spid="11268"/>
                  </p:tgtEl>
                </p:cond>
              </p:nextCondLst>
            </p:seq>
            <p:seq concurrent="1" nextAc="seek">
              <p:cTn id="32" restart="whenNotActive" fill="hold" evtFilter="cancelBubble" nodeType="interactiveSeq">
                <p:stCondLst>
                  <p:cond evt="onClick" delay="0">
                    <p:tgtEl>
                      <p:spTgt spid="5"/>
                    </p:tgtEl>
                  </p:cond>
                </p:stCondLst>
                <p:endSync evt="end" delay="0">
                  <p:rtn val="all"/>
                </p:endSync>
                <p:childTnLst>
                  <p:par>
                    <p:cTn id="33" fill="hold" nodeType="clickPar">
                      <p:stCondLst>
                        <p:cond delay="0"/>
                      </p:stCondLst>
                      <p:childTnLst>
                        <p:par>
                          <p:cTn id="34" fill="hold" nodeType="withGroup">
                            <p:stCondLst>
                              <p:cond delay="0"/>
                            </p:stCondLst>
                            <p:childTnLst>
                              <p:par>
                                <p:cTn id="35" presetID="21" presetClass="exit" presetSubtype="1" fill="hold" grpId="0" nodeType="clickEffect">
                                  <p:stCondLst>
                                    <p:cond delay="0"/>
                                  </p:stCondLst>
                                  <p:childTnLst>
                                    <p:animEffect transition="out" filter="wheel(1)">
                                      <p:cBhvr>
                                        <p:cTn id="36" dur="1000"/>
                                        <p:tgtEl>
                                          <p:spTgt spid="5"/>
                                        </p:tgtEl>
                                      </p:cBhvr>
                                    </p:animEffect>
                                    <p:set>
                                      <p:cBhvr>
                                        <p:cTn id="37" dur="1" fill="hold">
                                          <p:stCondLst>
                                            <p:cond delay="99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38" restart="whenNotActive" fill="hold" evtFilter="cancelBubble" nodeType="interactiveSeq">
                <p:stCondLst>
                  <p:cond evt="onClick" delay="0">
                    <p:tgtEl>
                      <p:spTgt spid="42"/>
                    </p:tgtEl>
                  </p:cond>
                </p:stCondLst>
                <p:endSync evt="end" delay="0">
                  <p:rtn val="all"/>
                </p:endSync>
                <p:childTnLst>
                  <p:par>
                    <p:cTn id="39" fill="hold" nodeType="clickPar">
                      <p:stCondLst>
                        <p:cond delay="0"/>
                      </p:stCondLst>
                      <p:childTnLst>
                        <p:par>
                          <p:cTn id="40" fill="hold" nodeType="withGroup">
                            <p:stCondLst>
                              <p:cond delay="0"/>
                            </p:stCondLst>
                            <p:childTnLst>
                              <p:par>
                                <p:cTn id="41" presetID="8" presetClass="exit" presetSubtype="16" fill="hold" nodeType="clickEffect">
                                  <p:stCondLst>
                                    <p:cond delay="0"/>
                                  </p:stCondLst>
                                  <p:childTnLst>
                                    <p:animEffect transition="out" filter="diamond(in)">
                                      <p:cBhvr>
                                        <p:cTn id="42" dur="500"/>
                                        <p:tgtEl>
                                          <p:spTgt spid="42"/>
                                        </p:tgtEl>
                                      </p:cBhvr>
                                    </p:animEffect>
                                    <p:set>
                                      <p:cBhvr>
                                        <p:cTn id="43" dur="1" fill="hold">
                                          <p:stCondLst>
                                            <p:cond delay="499"/>
                                          </p:stCondLst>
                                        </p:cTn>
                                        <p:tgtEl>
                                          <p:spTgt spid="42"/>
                                        </p:tgtEl>
                                        <p:attrNameLst>
                                          <p:attrName>style.visibility</p:attrName>
                                        </p:attrNameLst>
                                      </p:cBhvr>
                                      <p:to>
                                        <p:strVal val="hidden"/>
                                      </p:to>
                                    </p:set>
                                  </p:childTnLst>
                                </p:cTn>
                              </p:par>
                            </p:childTnLst>
                          </p:cTn>
                        </p:par>
                      </p:childTnLst>
                    </p:cTn>
                  </p:par>
                </p:childTnLst>
              </p:cTn>
              <p:nextCondLst>
                <p:cond evt="onClick" delay="0">
                  <p:tgtEl>
                    <p:spTgt spid="42"/>
                  </p:tgtEl>
                </p:cond>
              </p:nextCondLst>
            </p:seq>
            <p:seq concurrent="1" nextAc="seek">
              <p:cTn id="44" restart="whenNotActive" fill="hold" evtFilter="cancelBubble" nodeType="interactiveSeq">
                <p:stCondLst>
                  <p:cond evt="onClick" delay="0">
                    <p:tgtEl>
                      <p:spTgt spid="41"/>
                    </p:tgtEl>
                  </p:cond>
                </p:stCondLst>
                <p:endSync evt="end" delay="0">
                  <p:rtn val="all"/>
                </p:endSync>
                <p:childTnLst>
                  <p:par>
                    <p:cTn id="45" fill="hold" nodeType="clickPar">
                      <p:stCondLst>
                        <p:cond delay="0"/>
                      </p:stCondLst>
                      <p:childTnLst>
                        <p:par>
                          <p:cTn id="46" fill="hold" nodeType="withGroup">
                            <p:stCondLst>
                              <p:cond delay="0"/>
                            </p:stCondLst>
                            <p:childTnLst>
                              <p:par>
                                <p:cTn id="47" presetID="21" presetClass="exit" presetSubtype="1" fill="hold" grpId="0" nodeType="clickEffect">
                                  <p:stCondLst>
                                    <p:cond delay="0"/>
                                  </p:stCondLst>
                                  <p:childTnLst>
                                    <p:animEffect transition="out" filter="wheel(1)">
                                      <p:cBhvr>
                                        <p:cTn id="48" dur="1000"/>
                                        <p:tgtEl>
                                          <p:spTgt spid="41"/>
                                        </p:tgtEl>
                                      </p:cBhvr>
                                    </p:animEffect>
                                    <p:set>
                                      <p:cBhvr>
                                        <p:cTn id="49" dur="1" fill="hold">
                                          <p:stCondLst>
                                            <p:cond delay="999"/>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41"/>
                  </p:tgtEl>
                </p:cond>
              </p:nextCondLst>
            </p:seq>
            <p:seq concurrent="1" nextAc="seek">
              <p:cTn id="50" restart="whenNotActive" fill="hold" evtFilter="cancelBubble" nodeType="interactiveSeq">
                <p:stCondLst>
                  <p:cond evt="onClick" delay="0">
                    <p:tgtEl>
                      <p:spTgt spid="45"/>
                    </p:tgtEl>
                  </p:cond>
                </p:stCondLst>
                <p:endSync evt="end" delay="0">
                  <p:rtn val="all"/>
                </p:endSync>
                <p:childTnLst>
                  <p:par>
                    <p:cTn id="51" fill="hold" nodeType="clickPar">
                      <p:stCondLst>
                        <p:cond delay="0"/>
                      </p:stCondLst>
                      <p:childTnLst>
                        <p:par>
                          <p:cTn id="52" fill="hold" nodeType="withGroup">
                            <p:stCondLst>
                              <p:cond delay="0"/>
                            </p:stCondLst>
                            <p:childTnLst>
                              <p:par>
                                <p:cTn id="53" presetID="8" presetClass="exit" presetSubtype="16" fill="hold" nodeType="clickEffect">
                                  <p:stCondLst>
                                    <p:cond delay="0"/>
                                  </p:stCondLst>
                                  <p:childTnLst>
                                    <p:animEffect transition="out" filter="diamond(in)">
                                      <p:cBhvr>
                                        <p:cTn id="54" dur="500"/>
                                        <p:tgtEl>
                                          <p:spTgt spid="45"/>
                                        </p:tgtEl>
                                      </p:cBhvr>
                                    </p:animEffect>
                                    <p:set>
                                      <p:cBhvr>
                                        <p:cTn id="55" dur="1" fill="hold">
                                          <p:stCondLst>
                                            <p:cond delay="499"/>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56" restart="whenNotActive" fill="hold" evtFilter="cancelBubble" nodeType="interactiveSeq">
                <p:stCondLst>
                  <p:cond evt="onClick" delay="0">
                    <p:tgtEl>
                      <p:spTgt spid="44"/>
                    </p:tgtEl>
                  </p:cond>
                </p:stCondLst>
                <p:endSync evt="end" delay="0">
                  <p:rtn val="all"/>
                </p:endSync>
                <p:childTnLst>
                  <p:par>
                    <p:cTn id="57" fill="hold" nodeType="clickPar">
                      <p:stCondLst>
                        <p:cond delay="0"/>
                      </p:stCondLst>
                      <p:childTnLst>
                        <p:par>
                          <p:cTn id="58" fill="hold" nodeType="withGroup">
                            <p:stCondLst>
                              <p:cond delay="0"/>
                            </p:stCondLst>
                            <p:childTnLst>
                              <p:par>
                                <p:cTn id="59" presetID="21" presetClass="exit" presetSubtype="1" fill="hold" grpId="0" nodeType="clickEffect">
                                  <p:stCondLst>
                                    <p:cond delay="0"/>
                                  </p:stCondLst>
                                  <p:childTnLst>
                                    <p:animEffect transition="out" filter="wheel(1)">
                                      <p:cBhvr>
                                        <p:cTn id="60" dur="1000"/>
                                        <p:tgtEl>
                                          <p:spTgt spid="44"/>
                                        </p:tgtEl>
                                      </p:cBhvr>
                                    </p:animEffect>
                                    <p:set>
                                      <p:cBhvr>
                                        <p:cTn id="61" dur="1" fill="hold">
                                          <p:stCondLst>
                                            <p:cond delay="999"/>
                                          </p:stCondLst>
                                        </p:cTn>
                                        <p:tgtEl>
                                          <p:spTgt spid="44"/>
                                        </p:tgtEl>
                                        <p:attrNameLst>
                                          <p:attrName>style.visibility</p:attrName>
                                        </p:attrNameLst>
                                      </p:cBhvr>
                                      <p:to>
                                        <p:strVal val="hidden"/>
                                      </p:to>
                                    </p:set>
                                  </p:childTnLst>
                                </p:cTn>
                              </p:par>
                            </p:childTnLst>
                          </p:cTn>
                        </p:par>
                      </p:childTnLst>
                    </p:cTn>
                  </p:par>
                </p:childTnLst>
              </p:cTn>
              <p:nextCondLst>
                <p:cond evt="onClick" delay="0">
                  <p:tgtEl>
                    <p:spTgt spid="44"/>
                  </p:tgtEl>
                </p:cond>
              </p:nextCondLst>
            </p:seq>
            <p:seq concurrent="1" nextAc="seek">
              <p:cTn id="62" restart="whenNotActive" fill="hold" evtFilter="cancelBubble" nodeType="interactiveSeq">
                <p:stCondLst>
                  <p:cond evt="onClick" delay="0">
                    <p:tgtEl>
                      <p:spTgt spid="48"/>
                    </p:tgtEl>
                  </p:cond>
                </p:stCondLst>
                <p:endSync evt="end" delay="0">
                  <p:rtn val="all"/>
                </p:endSync>
                <p:childTnLst>
                  <p:par>
                    <p:cTn id="63" fill="hold" nodeType="clickPar">
                      <p:stCondLst>
                        <p:cond delay="0"/>
                      </p:stCondLst>
                      <p:childTnLst>
                        <p:par>
                          <p:cTn id="64" fill="hold" nodeType="withGroup">
                            <p:stCondLst>
                              <p:cond delay="0"/>
                            </p:stCondLst>
                            <p:childTnLst>
                              <p:par>
                                <p:cTn id="65" presetID="8" presetClass="exit" presetSubtype="16" fill="hold" nodeType="clickEffect">
                                  <p:stCondLst>
                                    <p:cond delay="0"/>
                                  </p:stCondLst>
                                  <p:childTnLst>
                                    <p:animEffect transition="out" filter="diamond(in)">
                                      <p:cBhvr>
                                        <p:cTn id="66" dur="500"/>
                                        <p:tgtEl>
                                          <p:spTgt spid="48"/>
                                        </p:tgtEl>
                                      </p:cBhvr>
                                    </p:animEffect>
                                    <p:set>
                                      <p:cBhvr>
                                        <p:cTn id="67" dur="1" fill="hold">
                                          <p:stCondLst>
                                            <p:cond delay="499"/>
                                          </p:stCondLst>
                                        </p:cTn>
                                        <p:tgtEl>
                                          <p:spTgt spid="48"/>
                                        </p:tgtEl>
                                        <p:attrNameLst>
                                          <p:attrName>style.visibility</p:attrName>
                                        </p:attrNameLst>
                                      </p:cBhvr>
                                      <p:to>
                                        <p:strVal val="hidden"/>
                                      </p:to>
                                    </p:set>
                                  </p:childTnLst>
                                </p:cTn>
                              </p:par>
                            </p:childTnLst>
                          </p:cTn>
                        </p:par>
                      </p:childTnLst>
                    </p:cTn>
                  </p:par>
                </p:childTnLst>
              </p:cTn>
              <p:nextCondLst>
                <p:cond evt="onClick" delay="0">
                  <p:tgtEl>
                    <p:spTgt spid="48"/>
                  </p:tgtEl>
                </p:cond>
              </p:nextCondLst>
            </p:seq>
            <p:seq concurrent="1" nextAc="seek">
              <p:cTn id="68" restart="whenNotActive" fill="hold" evtFilter="cancelBubble" nodeType="interactiveSeq">
                <p:stCondLst>
                  <p:cond evt="onClick" delay="0">
                    <p:tgtEl>
                      <p:spTgt spid="47"/>
                    </p:tgtEl>
                  </p:cond>
                </p:stCondLst>
                <p:endSync evt="end" delay="0">
                  <p:rtn val="all"/>
                </p:endSync>
                <p:childTnLst>
                  <p:par>
                    <p:cTn id="69" fill="hold" nodeType="clickPar">
                      <p:stCondLst>
                        <p:cond delay="0"/>
                      </p:stCondLst>
                      <p:childTnLst>
                        <p:par>
                          <p:cTn id="70" fill="hold" nodeType="withGroup">
                            <p:stCondLst>
                              <p:cond delay="0"/>
                            </p:stCondLst>
                            <p:childTnLst>
                              <p:par>
                                <p:cTn id="71" presetID="21" presetClass="exit" presetSubtype="1" fill="hold" grpId="0" nodeType="clickEffect">
                                  <p:stCondLst>
                                    <p:cond delay="0"/>
                                  </p:stCondLst>
                                  <p:childTnLst>
                                    <p:animEffect transition="out" filter="wheel(1)">
                                      <p:cBhvr>
                                        <p:cTn id="72" dur="1000"/>
                                        <p:tgtEl>
                                          <p:spTgt spid="47"/>
                                        </p:tgtEl>
                                      </p:cBhvr>
                                    </p:animEffect>
                                    <p:set>
                                      <p:cBhvr>
                                        <p:cTn id="73" dur="1" fill="hold">
                                          <p:stCondLst>
                                            <p:cond delay="999"/>
                                          </p:stCondLst>
                                        </p:cTn>
                                        <p:tgtEl>
                                          <p:spTgt spid="47"/>
                                        </p:tgtEl>
                                        <p:attrNameLst>
                                          <p:attrName>style.visibility</p:attrName>
                                        </p:attrNameLst>
                                      </p:cBhvr>
                                      <p:to>
                                        <p:strVal val="hidden"/>
                                      </p:to>
                                    </p:set>
                                  </p:childTnLst>
                                </p:cTn>
                              </p:par>
                            </p:childTnLst>
                          </p:cTn>
                        </p:par>
                      </p:childTnLst>
                    </p:cTn>
                  </p:par>
                </p:childTnLst>
              </p:cTn>
              <p:nextCondLst>
                <p:cond evt="onClick" delay="0">
                  <p:tgtEl>
                    <p:spTgt spid="47"/>
                  </p:tgtEl>
                </p:cond>
              </p:nextCondLst>
            </p:seq>
          </p:childTnLst>
        </p:cTn>
      </p:par>
    </p:tnLst>
    <p:bldLst>
      <p:bldP spid="11268" grpId="0" animBg="1"/>
      <p:bldP spid="5" grpId="0" animBg="1"/>
      <p:bldP spid="41" grpId="0" animBg="1"/>
      <p:bldP spid="44" grpId="0" animBg="1"/>
      <p:bldP spid="4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541610F-1EAC-462A-CA4F-0CED38DDBA9F}"/>
              </a:ext>
            </a:extLst>
          </p:cNvPr>
          <p:cNvSpPr txBox="1"/>
          <p:nvPr/>
        </p:nvSpPr>
        <p:spPr>
          <a:xfrm>
            <a:off x="0" y="448705"/>
            <a:ext cx="681990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HÌNH</a:t>
            </a:r>
            <a:r>
              <a:rPr kumimoji="0" lang="en-US" sz="4000" b="1" i="0" u="none" strike="noStrike" kern="1200" cap="none" spc="0" normalizeH="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THÀNH KIẾN THỨC</a:t>
            </a:r>
            <a:endParaRPr kumimoji="0" lang="en-US" sz="40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a:extLst>
              <a:ext uri="{FF2B5EF4-FFF2-40B4-BE49-F238E27FC236}">
                <a16:creationId xmlns:a16="http://schemas.microsoft.com/office/drawing/2014/main" id="{1091BCEB-02DF-CD83-37D9-070B968AB981}"/>
              </a:ext>
            </a:extLst>
          </p:cNvPr>
          <p:cNvSpPr/>
          <p:nvPr/>
        </p:nvSpPr>
        <p:spPr>
          <a:xfrm>
            <a:off x="280335" y="1451829"/>
            <a:ext cx="4273617" cy="697627"/>
          </a:xfrm>
          <a:prstGeom prst="rect">
            <a:avLst/>
          </a:prstGeom>
          <a:noFill/>
        </p:spPr>
        <p:txBody>
          <a:bodyPr wrap="square" lIns="121917" tIns="60958" rIns="121917" bIns="60958">
            <a:spAutoFit/>
            <a:scene3d>
              <a:camera prst="orthographicFront"/>
              <a:lightRig rig="glow" dir="tl">
                <a:rot lat="0" lon="0" rev="5400000"/>
              </a:lightRig>
            </a:scene3d>
            <a:sp3d contourW="12700">
              <a:bevelT w="25400" h="25400"/>
              <a:contourClr>
                <a:schemeClr val="accent6">
                  <a:shade val="73000"/>
                </a:schemeClr>
              </a:contourClr>
            </a:sp3d>
          </a:bodyPr>
          <a:lstStyle/>
          <a:p>
            <a:pPr algn="ctr">
              <a:defRPr/>
            </a:pPr>
            <a:r>
              <a:rPr lang="vi-VN" sz="3600" b="1" dirty="0">
                <a:ln w="11430"/>
                <a:latin typeface="Times New Roman" panose="02020603050405020304" pitchFamily="18" charset="0"/>
                <a:cs typeface="Times New Roman" panose="02020603050405020304" pitchFamily="18" charset="0"/>
              </a:rPr>
              <a:t>HĐ1: Đọc văn bản</a:t>
            </a:r>
            <a:endParaRPr lang="en-US" sz="3600" b="1" dirty="0">
              <a:ln w="1143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0EFCF833-BF32-E4A9-93F3-3F1AB4DFB477}"/>
              </a:ext>
            </a:extLst>
          </p:cNvPr>
          <p:cNvSpPr txBox="1"/>
          <p:nvPr/>
        </p:nvSpPr>
        <p:spPr>
          <a:xfrm>
            <a:off x="565484" y="2501935"/>
            <a:ext cx="10902616" cy="1111586"/>
          </a:xfrm>
          <a:prstGeom prst="rect">
            <a:avLst/>
          </a:prstGeom>
          <a:noFill/>
        </p:spPr>
        <p:txBody>
          <a:bodyPr wrap="square">
            <a:spAutoFit/>
          </a:bodyPr>
          <a:lstStyle/>
          <a:p>
            <a:pPr algn="just">
              <a:lnSpc>
                <a:spcPct val="115000"/>
              </a:lnSpc>
              <a:tabLst>
                <a:tab pos="90170" algn="l"/>
                <a:tab pos="180340" algn="l"/>
              </a:tabLst>
            </a:pPr>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GV </a:t>
            </a:r>
            <a:r>
              <a:rPr lang="en-US" sz="3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cầu</a:t>
            </a:r>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HS </a:t>
            </a:r>
            <a:r>
              <a:rPr lang="en-US" sz="3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đọc</a:t>
            </a:r>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tin </a:t>
            </a:r>
            <a:r>
              <a:rPr lang="en-US" sz="3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SGK, </a:t>
            </a:r>
            <a:r>
              <a:rPr lang="en-US" sz="3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nêu</a:t>
            </a:r>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nguồn</a:t>
            </a:r>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dẫn</a:t>
            </a:r>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 </a:t>
            </a:r>
            <a:r>
              <a:rPr lang="en-US" sz="3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Đất</a:t>
            </a:r>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3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000" dirty="0">
              <a:effectLst/>
              <a:latin typeface=".VnTime"/>
              <a:ea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4D3D6EC5-0FFD-44C6-3976-9238730FE196}"/>
              </a:ext>
            </a:extLst>
          </p:cNvPr>
          <p:cNvSpPr txBox="1"/>
          <p:nvPr/>
        </p:nvSpPr>
        <p:spPr>
          <a:xfrm>
            <a:off x="565484" y="3907138"/>
            <a:ext cx="10902616" cy="1569660"/>
          </a:xfrm>
          <a:prstGeom prst="rect">
            <a:avLst/>
          </a:prstGeom>
          <a:noFill/>
        </p:spPr>
        <p:txBody>
          <a:bodyPr wrap="square">
            <a:spAutoFit/>
          </a:bodyPr>
          <a:lstStyle/>
          <a:p>
            <a:pPr algn="just"/>
            <a:r>
              <a:rPr lang="vi-VN" sz="3000" dirty="0">
                <a:solidFill>
                  <a:srgbClr val="222222"/>
                </a:solidFill>
                <a:effectLst/>
                <a:latin typeface="Times New Roman" panose="02020603050405020304" pitchFamily="18" charset="0"/>
                <a:ea typeface="Times New Roman" panose="02020603050405020304" pitchFamily="18" charset="0"/>
              </a:rPr>
              <a:t>   </a:t>
            </a:r>
            <a:r>
              <a:rPr lang="vi-VN" sz="3200" dirty="0">
                <a:solidFill>
                  <a:srgbClr val="0000FF"/>
                </a:solidFill>
                <a:effectLst/>
                <a:latin typeface="Times New Roman" panose="02020603050405020304" pitchFamily="18" charset="0"/>
                <a:ea typeface="Times New Roman" panose="02020603050405020304" pitchFamily="18" charset="0"/>
              </a:rPr>
              <a:t> </a:t>
            </a:r>
            <a:r>
              <a:rPr lang="en-US" sz="3200" dirty="0" err="1">
                <a:solidFill>
                  <a:srgbClr val="0000FF"/>
                </a:solidFill>
                <a:effectLst/>
                <a:latin typeface="Times New Roman" panose="02020603050405020304" pitchFamily="18" charset="0"/>
                <a:ea typeface="Times New Roman" panose="02020603050405020304" pitchFamily="18" charset="0"/>
              </a:rPr>
              <a:t>Bài</a:t>
            </a:r>
            <a:r>
              <a:rPr lang="en-US" sz="3200" dirty="0">
                <a:solidFill>
                  <a:srgbClr val="0000FF"/>
                </a:solidFill>
                <a:effectLst/>
                <a:latin typeface="Times New Roman" panose="02020603050405020304" pitchFamily="18" charset="0"/>
                <a:ea typeface="Times New Roman" panose="02020603050405020304" pitchFamily="18" charset="0"/>
              </a:rPr>
              <a:t> </a:t>
            </a:r>
            <a:r>
              <a:rPr lang="en-US" sz="3200" dirty="0" err="1">
                <a:solidFill>
                  <a:srgbClr val="0000FF"/>
                </a:solidFill>
                <a:effectLst/>
                <a:latin typeface="Times New Roman" panose="02020603050405020304" pitchFamily="18" charset="0"/>
                <a:ea typeface="Times New Roman" panose="02020603050405020304" pitchFamily="18" charset="0"/>
              </a:rPr>
              <a:t>thơ</a:t>
            </a:r>
            <a:r>
              <a:rPr lang="en-US" sz="3200" dirty="0">
                <a:solidFill>
                  <a:srgbClr val="0000FF"/>
                </a:solidFill>
                <a:effectLst/>
                <a:latin typeface="Times New Roman" panose="02020603050405020304" pitchFamily="18" charset="0"/>
                <a:ea typeface="Times New Roman" panose="02020603050405020304" pitchFamily="18" charset="0"/>
              </a:rPr>
              <a:t> </a:t>
            </a:r>
            <a:r>
              <a:rPr lang="en-US" sz="3200" dirty="0" err="1">
                <a:solidFill>
                  <a:srgbClr val="0000FF"/>
                </a:solidFill>
                <a:effectLst/>
                <a:latin typeface="Times New Roman" panose="02020603050405020304" pitchFamily="18" charset="0"/>
                <a:ea typeface="Times New Roman" panose="02020603050405020304" pitchFamily="18" charset="0"/>
              </a:rPr>
              <a:t>Đất</a:t>
            </a:r>
            <a:r>
              <a:rPr lang="en-US" sz="3200" dirty="0">
                <a:solidFill>
                  <a:srgbClr val="0000FF"/>
                </a:solidFill>
                <a:effectLst/>
                <a:latin typeface="Times New Roman" panose="02020603050405020304" pitchFamily="18" charset="0"/>
                <a:ea typeface="Times New Roman" panose="02020603050405020304" pitchFamily="18" charset="0"/>
              </a:rPr>
              <a:t> </a:t>
            </a:r>
            <a:r>
              <a:rPr lang="en-US" sz="3200" dirty="0" err="1">
                <a:solidFill>
                  <a:srgbClr val="0000FF"/>
                </a:solidFill>
                <a:effectLst/>
                <a:latin typeface="Times New Roman" panose="02020603050405020304" pitchFamily="18" charset="0"/>
                <a:ea typeface="Times New Roman" panose="02020603050405020304" pitchFamily="18" charset="0"/>
              </a:rPr>
              <a:t>nước</a:t>
            </a:r>
            <a:r>
              <a:rPr lang="en-US" sz="3200" dirty="0">
                <a:solidFill>
                  <a:srgbClr val="0000FF"/>
                </a:solidFill>
                <a:effectLst/>
                <a:latin typeface="Times New Roman" panose="02020603050405020304" pitchFamily="18" charset="0"/>
                <a:ea typeface="Times New Roman" panose="02020603050405020304" pitchFamily="18" charset="0"/>
              </a:rPr>
              <a:t> </a:t>
            </a:r>
            <a:r>
              <a:rPr lang="en-US" sz="3200" dirty="0" err="1">
                <a:solidFill>
                  <a:srgbClr val="0000FF"/>
                </a:solidFill>
                <a:effectLst/>
                <a:latin typeface="Times New Roman" panose="02020603050405020304" pitchFamily="18" charset="0"/>
                <a:ea typeface="Times New Roman" panose="02020603050405020304" pitchFamily="18" charset="0"/>
              </a:rPr>
              <a:t>là</a:t>
            </a:r>
            <a:r>
              <a:rPr lang="en-US" sz="3200" dirty="0">
                <a:solidFill>
                  <a:srgbClr val="0000FF"/>
                </a:solidFill>
                <a:effectLst/>
                <a:latin typeface="Times New Roman" panose="02020603050405020304" pitchFamily="18" charset="0"/>
                <a:ea typeface="Times New Roman" panose="02020603050405020304" pitchFamily="18" charset="0"/>
              </a:rPr>
              <a:t> </a:t>
            </a:r>
            <a:r>
              <a:rPr lang="en-US" sz="3200" dirty="0" err="1">
                <a:solidFill>
                  <a:srgbClr val="0000FF"/>
                </a:solidFill>
                <a:effectLst/>
                <a:latin typeface="Times New Roman" panose="02020603050405020304" pitchFamily="18" charset="0"/>
                <a:ea typeface="Times New Roman" panose="02020603050405020304" pitchFamily="18" charset="0"/>
              </a:rPr>
              <a:t>một</a:t>
            </a:r>
            <a:r>
              <a:rPr lang="en-US" sz="3200" dirty="0">
                <a:solidFill>
                  <a:srgbClr val="0000FF"/>
                </a:solidFill>
                <a:effectLst/>
                <a:latin typeface="Times New Roman" panose="02020603050405020304" pitchFamily="18" charset="0"/>
                <a:ea typeface="Times New Roman" panose="02020603050405020304" pitchFamily="18" charset="0"/>
              </a:rPr>
              <a:t> </a:t>
            </a:r>
            <a:r>
              <a:rPr lang="en-US" sz="3200" dirty="0" err="1">
                <a:solidFill>
                  <a:srgbClr val="0000FF"/>
                </a:solidFill>
                <a:effectLst/>
                <a:latin typeface="Times New Roman" panose="02020603050405020304" pitchFamily="18" charset="0"/>
                <a:ea typeface="Times New Roman" panose="02020603050405020304" pitchFamily="18" charset="0"/>
              </a:rPr>
              <a:t>thi</a:t>
            </a:r>
            <a:r>
              <a:rPr lang="en-US" sz="3200" dirty="0">
                <a:solidFill>
                  <a:srgbClr val="0000FF"/>
                </a:solidFill>
                <a:effectLst/>
                <a:latin typeface="Times New Roman" panose="02020603050405020304" pitchFamily="18" charset="0"/>
                <a:ea typeface="Times New Roman" panose="02020603050405020304" pitchFamily="18" charset="0"/>
              </a:rPr>
              <a:t> </a:t>
            </a:r>
            <a:r>
              <a:rPr lang="en-US" sz="3200" dirty="0" err="1">
                <a:solidFill>
                  <a:srgbClr val="0000FF"/>
                </a:solidFill>
                <a:effectLst/>
                <a:latin typeface="Times New Roman" panose="02020603050405020304" pitchFamily="18" charset="0"/>
                <a:ea typeface="Times New Roman" panose="02020603050405020304" pitchFamily="18" charset="0"/>
              </a:rPr>
              <a:t>phẩm</a:t>
            </a:r>
            <a:r>
              <a:rPr lang="en-US" sz="3200" dirty="0">
                <a:solidFill>
                  <a:srgbClr val="0000FF"/>
                </a:solidFill>
                <a:effectLst/>
                <a:latin typeface="Times New Roman" panose="02020603050405020304" pitchFamily="18" charset="0"/>
                <a:ea typeface="Times New Roman" panose="02020603050405020304" pitchFamily="18" charset="0"/>
              </a:rPr>
              <a:t> </a:t>
            </a:r>
            <a:r>
              <a:rPr lang="en-US" sz="3200" dirty="0" err="1">
                <a:solidFill>
                  <a:srgbClr val="0000FF"/>
                </a:solidFill>
                <a:effectLst/>
                <a:latin typeface="Times New Roman" panose="02020603050405020304" pitchFamily="18" charset="0"/>
                <a:ea typeface="Times New Roman" panose="02020603050405020304" pitchFamily="18" charset="0"/>
              </a:rPr>
              <a:t>tiêu</a:t>
            </a:r>
            <a:r>
              <a:rPr lang="en-US" sz="3200" dirty="0">
                <a:solidFill>
                  <a:srgbClr val="0000FF"/>
                </a:solidFill>
                <a:effectLst/>
                <a:latin typeface="Times New Roman" panose="02020603050405020304" pitchFamily="18" charset="0"/>
                <a:ea typeface="Times New Roman" panose="02020603050405020304" pitchFamily="18" charset="0"/>
              </a:rPr>
              <a:t> </a:t>
            </a:r>
            <a:r>
              <a:rPr lang="en-US" sz="3200" dirty="0" err="1">
                <a:solidFill>
                  <a:srgbClr val="0000FF"/>
                </a:solidFill>
                <a:effectLst/>
                <a:latin typeface="Times New Roman" panose="02020603050405020304" pitchFamily="18" charset="0"/>
                <a:ea typeface="Times New Roman" panose="02020603050405020304" pitchFamily="18" charset="0"/>
              </a:rPr>
              <a:t>biểu</a:t>
            </a:r>
            <a:r>
              <a:rPr lang="en-US" sz="3200" dirty="0">
                <a:solidFill>
                  <a:srgbClr val="0000FF"/>
                </a:solidFill>
                <a:effectLst/>
                <a:latin typeface="Times New Roman" panose="02020603050405020304" pitchFamily="18" charset="0"/>
                <a:ea typeface="Times New Roman" panose="02020603050405020304" pitchFamily="18" charset="0"/>
              </a:rPr>
              <a:t> </a:t>
            </a:r>
            <a:r>
              <a:rPr lang="en-US" sz="3200" dirty="0" err="1">
                <a:solidFill>
                  <a:srgbClr val="0000FF"/>
                </a:solidFill>
                <a:effectLst/>
                <a:latin typeface="Times New Roman" panose="02020603050405020304" pitchFamily="18" charset="0"/>
                <a:ea typeface="Times New Roman" panose="02020603050405020304" pitchFamily="18" charset="0"/>
              </a:rPr>
              <a:t>nhất</a:t>
            </a:r>
            <a:r>
              <a:rPr lang="en-US" sz="3200" dirty="0">
                <a:solidFill>
                  <a:srgbClr val="0000FF"/>
                </a:solidFill>
                <a:effectLst/>
                <a:latin typeface="Times New Roman" panose="02020603050405020304" pitchFamily="18" charset="0"/>
                <a:ea typeface="Times New Roman" panose="02020603050405020304" pitchFamily="18" charset="0"/>
              </a:rPr>
              <a:t> </a:t>
            </a:r>
            <a:r>
              <a:rPr lang="en-US" sz="3200" dirty="0" err="1">
                <a:solidFill>
                  <a:srgbClr val="0000FF"/>
                </a:solidFill>
                <a:effectLst/>
                <a:latin typeface="Times New Roman" panose="02020603050405020304" pitchFamily="18" charset="0"/>
                <a:ea typeface="Times New Roman" panose="02020603050405020304" pitchFamily="18" charset="0"/>
              </a:rPr>
              <a:t>trong</a:t>
            </a:r>
            <a:r>
              <a:rPr lang="en-US" sz="3200" dirty="0">
                <a:solidFill>
                  <a:srgbClr val="0000FF"/>
                </a:solidFill>
                <a:effectLst/>
                <a:latin typeface="Times New Roman" panose="02020603050405020304" pitchFamily="18" charset="0"/>
                <a:ea typeface="Times New Roman" panose="02020603050405020304" pitchFamily="18" charset="0"/>
              </a:rPr>
              <a:t> </a:t>
            </a:r>
            <a:r>
              <a:rPr lang="en-US" sz="3200" dirty="0" err="1">
                <a:solidFill>
                  <a:srgbClr val="0000FF"/>
                </a:solidFill>
                <a:effectLst/>
                <a:latin typeface="Times New Roman" panose="02020603050405020304" pitchFamily="18" charset="0"/>
                <a:ea typeface="Times New Roman" panose="02020603050405020304" pitchFamily="18" charset="0"/>
              </a:rPr>
              <a:t>sự</a:t>
            </a:r>
            <a:r>
              <a:rPr lang="en-US" sz="3200" dirty="0">
                <a:solidFill>
                  <a:srgbClr val="0000FF"/>
                </a:solidFill>
                <a:effectLst/>
                <a:latin typeface="Times New Roman" panose="02020603050405020304" pitchFamily="18" charset="0"/>
                <a:ea typeface="Times New Roman" panose="02020603050405020304" pitchFamily="18" charset="0"/>
              </a:rPr>
              <a:t> </a:t>
            </a:r>
            <a:r>
              <a:rPr lang="en-US" sz="3200" dirty="0" err="1">
                <a:solidFill>
                  <a:srgbClr val="0000FF"/>
                </a:solidFill>
                <a:effectLst/>
                <a:latin typeface="Times New Roman" panose="02020603050405020304" pitchFamily="18" charset="0"/>
                <a:ea typeface="Times New Roman" panose="02020603050405020304" pitchFamily="18" charset="0"/>
              </a:rPr>
              <a:t>nghiệp</a:t>
            </a:r>
            <a:r>
              <a:rPr lang="en-US" sz="3200" dirty="0">
                <a:solidFill>
                  <a:srgbClr val="0000FF"/>
                </a:solidFill>
                <a:effectLst/>
                <a:latin typeface="Times New Roman" panose="02020603050405020304" pitchFamily="18" charset="0"/>
                <a:ea typeface="Times New Roman" panose="02020603050405020304" pitchFamily="18" charset="0"/>
              </a:rPr>
              <a:t> </a:t>
            </a:r>
            <a:r>
              <a:rPr lang="en-US" sz="3200" dirty="0" err="1">
                <a:solidFill>
                  <a:srgbClr val="0000FF"/>
                </a:solidFill>
                <a:effectLst/>
                <a:latin typeface="Times New Roman" panose="02020603050405020304" pitchFamily="18" charset="0"/>
                <a:ea typeface="Times New Roman" panose="02020603050405020304" pitchFamily="18" charset="0"/>
              </a:rPr>
              <a:t>thơ</a:t>
            </a:r>
            <a:r>
              <a:rPr lang="en-US" sz="3200" dirty="0">
                <a:solidFill>
                  <a:srgbClr val="0000FF"/>
                </a:solidFill>
                <a:effectLst/>
                <a:latin typeface="Times New Roman" panose="02020603050405020304" pitchFamily="18" charset="0"/>
                <a:ea typeface="Times New Roman" panose="02020603050405020304" pitchFamily="18" charset="0"/>
              </a:rPr>
              <a:t> ca </a:t>
            </a:r>
            <a:r>
              <a:rPr lang="en-US" sz="3200" dirty="0" err="1">
                <a:solidFill>
                  <a:srgbClr val="0000FF"/>
                </a:solidFill>
                <a:effectLst/>
                <a:latin typeface="Times New Roman" panose="02020603050405020304" pitchFamily="18" charset="0"/>
                <a:ea typeface="Times New Roman" panose="02020603050405020304" pitchFamily="18" charset="0"/>
              </a:rPr>
              <a:t>của</a:t>
            </a:r>
            <a:r>
              <a:rPr lang="en-US" sz="3200" dirty="0">
                <a:solidFill>
                  <a:srgbClr val="0000FF"/>
                </a:solidFill>
                <a:effectLst/>
                <a:latin typeface="Times New Roman" panose="02020603050405020304" pitchFamily="18" charset="0"/>
                <a:ea typeface="Times New Roman" panose="02020603050405020304" pitchFamily="18" charset="0"/>
              </a:rPr>
              <a:t> </a:t>
            </a:r>
            <a:r>
              <a:rPr lang="en-US" sz="3200" dirty="0" err="1">
                <a:solidFill>
                  <a:srgbClr val="0000FF"/>
                </a:solidFill>
                <a:effectLst/>
                <a:latin typeface="Times New Roman" panose="02020603050405020304" pitchFamily="18" charset="0"/>
                <a:ea typeface="Times New Roman" panose="02020603050405020304" pitchFamily="18" charset="0"/>
              </a:rPr>
              <a:t>Nguyễn</a:t>
            </a:r>
            <a:r>
              <a:rPr lang="en-US" sz="3200" dirty="0">
                <a:solidFill>
                  <a:srgbClr val="0000FF"/>
                </a:solidFill>
                <a:effectLst/>
                <a:latin typeface="Times New Roman" panose="02020603050405020304" pitchFamily="18" charset="0"/>
                <a:ea typeface="Times New Roman" panose="02020603050405020304" pitchFamily="18" charset="0"/>
              </a:rPr>
              <a:t> </a:t>
            </a:r>
            <a:r>
              <a:rPr lang="en-US" sz="3200" dirty="0" err="1">
                <a:solidFill>
                  <a:srgbClr val="0000FF"/>
                </a:solidFill>
                <a:effectLst/>
                <a:latin typeface="Times New Roman" panose="02020603050405020304" pitchFamily="18" charset="0"/>
                <a:ea typeface="Times New Roman" panose="02020603050405020304" pitchFamily="18" charset="0"/>
              </a:rPr>
              <a:t>Đình</a:t>
            </a:r>
            <a:r>
              <a:rPr lang="en-US" sz="3200" dirty="0">
                <a:solidFill>
                  <a:srgbClr val="0000FF"/>
                </a:solidFill>
                <a:effectLst/>
                <a:latin typeface="Times New Roman" panose="02020603050405020304" pitchFamily="18" charset="0"/>
                <a:ea typeface="Times New Roman" panose="02020603050405020304" pitchFamily="18" charset="0"/>
              </a:rPr>
              <a:t> </a:t>
            </a:r>
            <a:r>
              <a:rPr lang="en-US" sz="3200" dirty="0" err="1">
                <a:solidFill>
                  <a:srgbClr val="0000FF"/>
                </a:solidFill>
                <a:effectLst/>
                <a:latin typeface="Times New Roman" panose="02020603050405020304" pitchFamily="18" charset="0"/>
                <a:ea typeface="Times New Roman" panose="02020603050405020304" pitchFamily="18" charset="0"/>
              </a:rPr>
              <a:t>Thi</a:t>
            </a:r>
            <a:r>
              <a:rPr lang="en-US" sz="3200" dirty="0">
                <a:solidFill>
                  <a:srgbClr val="0000FF"/>
                </a:solidFill>
                <a:effectLst/>
                <a:latin typeface="Times New Roman" panose="02020603050405020304" pitchFamily="18" charset="0"/>
                <a:ea typeface="Times New Roman" panose="02020603050405020304" pitchFamily="18" charset="0"/>
              </a:rPr>
              <a:t>, in </a:t>
            </a:r>
            <a:r>
              <a:rPr lang="en-US" sz="3200" dirty="0" err="1">
                <a:solidFill>
                  <a:srgbClr val="0000FF"/>
                </a:solidFill>
                <a:effectLst/>
                <a:latin typeface="Times New Roman" panose="02020603050405020304" pitchFamily="18" charset="0"/>
                <a:ea typeface="Times New Roman" panose="02020603050405020304" pitchFamily="18" charset="0"/>
              </a:rPr>
              <a:t>trong</a:t>
            </a:r>
            <a:r>
              <a:rPr lang="en-US" sz="3200" dirty="0">
                <a:solidFill>
                  <a:srgbClr val="0000FF"/>
                </a:solidFill>
                <a:effectLst/>
                <a:latin typeface="Times New Roman" panose="02020603050405020304" pitchFamily="18" charset="0"/>
                <a:ea typeface="Times New Roman" panose="02020603050405020304" pitchFamily="18" charset="0"/>
              </a:rPr>
              <a:t> </a:t>
            </a:r>
            <a:r>
              <a:rPr lang="en-US" sz="3200" dirty="0" err="1">
                <a:solidFill>
                  <a:srgbClr val="0000FF"/>
                </a:solidFill>
                <a:effectLst/>
                <a:latin typeface="Times New Roman" panose="02020603050405020304" pitchFamily="18" charset="0"/>
                <a:ea typeface="Times New Roman" panose="02020603050405020304" pitchFamily="18" charset="0"/>
              </a:rPr>
              <a:t>tập</a:t>
            </a:r>
            <a:r>
              <a:rPr lang="en-US" sz="3200" dirty="0">
                <a:solidFill>
                  <a:srgbClr val="0000FF"/>
                </a:solidFill>
                <a:effectLst/>
                <a:latin typeface="Times New Roman" panose="02020603050405020304" pitchFamily="18" charset="0"/>
                <a:ea typeface="Times New Roman" panose="02020603050405020304" pitchFamily="18" charset="0"/>
              </a:rPr>
              <a:t> Tia </a:t>
            </a:r>
            <a:r>
              <a:rPr lang="en-US" sz="3200" dirty="0" err="1">
                <a:solidFill>
                  <a:srgbClr val="0000FF"/>
                </a:solidFill>
                <a:effectLst/>
                <a:latin typeface="Times New Roman" panose="02020603050405020304" pitchFamily="18" charset="0"/>
                <a:ea typeface="Times New Roman" panose="02020603050405020304" pitchFamily="18" charset="0"/>
              </a:rPr>
              <a:t>nắng</a:t>
            </a:r>
            <a:r>
              <a:rPr lang="en-US" sz="3200" dirty="0">
                <a:solidFill>
                  <a:srgbClr val="0000FF"/>
                </a:solidFill>
                <a:effectLst/>
                <a:latin typeface="Times New Roman" panose="02020603050405020304" pitchFamily="18" charset="0"/>
                <a:ea typeface="Times New Roman" panose="02020603050405020304" pitchFamily="18" charset="0"/>
              </a:rPr>
              <a:t>, NXB </a:t>
            </a:r>
            <a:r>
              <a:rPr lang="en-US" sz="3200" dirty="0" err="1">
                <a:solidFill>
                  <a:srgbClr val="0000FF"/>
                </a:solidFill>
                <a:effectLst/>
                <a:latin typeface="Times New Roman" panose="02020603050405020304" pitchFamily="18" charset="0"/>
                <a:ea typeface="Times New Roman" panose="02020603050405020304" pitchFamily="18" charset="0"/>
              </a:rPr>
              <a:t>Hà</a:t>
            </a:r>
            <a:r>
              <a:rPr lang="en-US" sz="3200" dirty="0">
                <a:solidFill>
                  <a:srgbClr val="0000FF"/>
                </a:solidFill>
                <a:effectLst/>
                <a:latin typeface="Times New Roman" panose="02020603050405020304" pitchFamily="18" charset="0"/>
                <a:ea typeface="Times New Roman" panose="02020603050405020304" pitchFamily="18" charset="0"/>
              </a:rPr>
              <a:t> </a:t>
            </a:r>
            <a:r>
              <a:rPr lang="en-US" sz="3200" dirty="0" err="1">
                <a:solidFill>
                  <a:srgbClr val="0000FF"/>
                </a:solidFill>
                <a:latin typeface="Times New Roman" panose="02020603050405020304" pitchFamily="18" charset="0"/>
                <a:ea typeface="Times New Roman" panose="02020603050405020304" pitchFamily="18" charset="0"/>
              </a:rPr>
              <a:t>N</a:t>
            </a:r>
            <a:r>
              <a:rPr lang="en-US" sz="3200" dirty="0" err="1">
                <a:solidFill>
                  <a:srgbClr val="0000FF"/>
                </a:solidFill>
                <a:effectLst/>
                <a:latin typeface="Times New Roman" panose="02020603050405020304" pitchFamily="18" charset="0"/>
                <a:ea typeface="Times New Roman" panose="02020603050405020304" pitchFamily="18" charset="0"/>
              </a:rPr>
              <a:t>ội</a:t>
            </a:r>
            <a:endParaRPr lang="en-US" sz="3000" dirty="0">
              <a:solidFill>
                <a:srgbClr val="0000FF"/>
              </a:solidFill>
            </a:endParaRPr>
          </a:p>
        </p:txBody>
      </p:sp>
    </p:spTree>
    <p:extLst>
      <p:ext uri="{BB962C8B-B14F-4D97-AF65-F5344CB8AC3E}">
        <p14:creationId xmlns:p14="http://schemas.microsoft.com/office/powerpoint/2010/main" val="377189906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xit" presetSubtype="32" fill="hold" grpId="1" nodeType="clickEffect">
                                  <p:stCondLst>
                                    <p:cond delay="0"/>
                                  </p:stCondLst>
                                  <p:childTnLst>
                                    <p:anim calcmode="lin" valueType="num">
                                      <p:cBhvr>
                                        <p:cTn id="18" dur="500"/>
                                        <p:tgtEl>
                                          <p:spTgt spid="4"/>
                                        </p:tgtEl>
                                        <p:attrNameLst>
                                          <p:attrName>ppt_w</p:attrName>
                                        </p:attrNameLst>
                                      </p:cBhvr>
                                      <p:tavLst>
                                        <p:tav tm="0">
                                          <p:val>
                                            <p:strVal val="ppt_w"/>
                                          </p:val>
                                        </p:tav>
                                        <p:tav tm="100000">
                                          <p:val>
                                            <p:fltVal val="0"/>
                                          </p:val>
                                        </p:tav>
                                      </p:tavLst>
                                    </p:anim>
                                    <p:anim calcmode="lin" valueType="num">
                                      <p:cBhvr>
                                        <p:cTn id="19" dur="500"/>
                                        <p:tgtEl>
                                          <p:spTgt spid="4"/>
                                        </p:tgtEl>
                                        <p:attrNameLst>
                                          <p:attrName>ppt_h</p:attrName>
                                        </p:attrNameLst>
                                      </p:cBhvr>
                                      <p:tavLst>
                                        <p:tav tm="0">
                                          <p:val>
                                            <p:strVal val="ppt_h"/>
                                          </p:val>
                                        </p:tav>
                                        <p:tav tm="100000">
                                          <p:val>
                                            <p:fltVal val="0"/>
                                          </p:val>
                                        </p:tav>
                                      </p:tavLst>
                                    </p:anim>
                                    <p:animEffect transition="out" filter="fade">
                                      <p:cBhvr>
                                        <p:cTn id="20" dur="500"/>
                                        <p:tgtEl>
                                          <p:spTgt spid="4"/>
                                        </p:tgtEl>
                                      </p:cBhvr>
                                    </p:animEffect>
                                    <p:set>
                                      <p:cBhvr>
                                        <p:cTn id="21" dur="1" fill="hold">
                                          <p:stCondLst>
                                            <p:cond delay="499"/>
                                          </p:stCondLst>
                                        </p:cTn>
                                        <p:tgtEl>
                                          <p:spTgt spid="4"/>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p:cTn id="26" dur="500" fill="hold"/>
                                        <p:tgtEl>
                                          <p:spTgt spid="7"/>
                                        </p:tgtEl>
                                        <p:attrNameLst>
                                          <p:attrName>ppt_w</p:attrName>
                                        </p:attrNameLst>
                                      </p:cBhvr>
                                      <p:tavLst>
                                        <p:tav tm="0">
                                          <p:val>
                                            <p:fltVal val="0"/>
                                          </p:val>
                                        </p:tav>
                                        <p:tav tm="100000">
                                          <p:val>
                                            <p:strVal val="#ppt_w"/>
                                          </p:val>
                                        </p:tav>
                                      </p:tavLst>
                                    </p:anim>
                                    <p:anim calcmode="lin" valueType="num">
                                      <p:cBhvr>
                                        <p:cTn id="27" dur="500" fill="hold"/>
                                        <p:tgtEl>
                                          <p:spTgt spid="7"/>
                                        </p:tgtEl>
                                        <p:attrNameLst>
                                          <p:attrName>ppt_h</p:attrName>
                                        </p:attrNameLst>
                                      </p:cBhvr>
                                      <p:tavLst>
                                        <p:tav tm="0">
                                          <p:val>
                                            <p:fltVal val="0"/>
                                          </p:val>
                                        </p:tav>
                                        <p:tav tm="100000">
                                          <p:val>
                                            <p:strVal val="#ppt_h"/>
                                          </p:val>
                                        </p:tav>
                                      </p:tavLst>
                                    </p:anim>
                                    <p:animEffect transition="in" filter="fade">
                                      <p:cBhvr>
                                        <p:cTn id="2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4" grpId="1"/>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069382E-0A8B-3E83-2193-739C29EE3483}"/>
              </a:ext>
            </a:extLst>
          </p:cNvPr>
          <p:cNvSpPr txBox="1"/>
          <p:nvPr/>
        </p:nvSpPr>
        <p:spPr>
          <a:xfrm>
            <a:off x="325252" y="405689"/>
            <a:ext cx="7167747" cy="678327"/>
          </a:xfrm>
          <a:prstGeom prst="rect">
            <a:avLst/>
          </a:prstGeom>
          <a:noFill/>
        </p:spPr>
        <p:txBody>
          <a:bodyPr wrap="square">
            <a:spAutoFit/>
          </a:bodyPr>
          <a:lstStyle/>
          <a:p>
            <a:pPr marL="180340" algn="just">
              <a:lnSpc>
                <a:spcPct val="115000"/>
              </a:lnSpc>
              <a:tabLst>
                <a:tab pos="90170" algn="l"/>
                <a:tab pos="180340" algn="l"/>
              </a:tabLst>
            </a:pPr>
            <a:r>
              <a:rPr lang="vi-VN"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HĐ2</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Khám</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phá</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a:t>
            </a:r>
            <a:endParaRPr lang="en-US" sz="3600" dirty="0">
              <a:effectLst/>
              <a:latin typeface=".VnTime"/>
              <a:ea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CEE009DF-3C41-2CAE-CFFC-F91DE29617C8}"/>
              </a:ext>
            </a:extLst>
          </p:cNvPr>
          <p:cNvSpPr txBox="1"/>
          <p:nvPr/>
        </p:nvSpPr>
        <p:spPr>
          <a:xfrm>
            <a:off x="172852" y="2141845"/>
            <a:ext cx="11791350" cy="1179554"/>
          </a:xfrm>
          <a:prstGeom prst="rect">
            <a:avLst/>
          </a:prstGeom>
          <a:noFill/>
        </p:spPr>
        <p:txBody>
          <a:bodyPr wrap="square">
            <a:spAutoFit/>
          </a:bodyPr>
          <a:lstStyle/>
          <a:p>
            <a:pPr algn="just">
              <a:lnSpc>
                <a:spcPct val="115000"/>
              </a:lnSpc>
              <a:tabLst>
                <a:tab pos="90170" algn="l"/>
                <a:tab pos="180340" algn="l"/>
              </a:tabLst>
            </a:pP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GV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cầu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HS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đọc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thầm</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VB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thảo</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cặp</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bạn cùng bàn)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trả</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lời</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hỏi</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SGK.</a:t>
            </a:r>
            <a:r>
              <a:rPr lang="vi-VN"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(thời gian 15 phút)</a:t>
            </a:r>
            <a:endParaRPr lang="en-US" sz="2800" dirty="0">
              <a:effectLst/>
              <a:latin typeface=".VnTime"/>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046089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0.70"/>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0935D99D-C63C-8A12-1EA4-735D09A1C4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990088"/>
            <a:ext cx="12192000" cy="3867912"/>
          </a:xfrm>
          <a:prstGeom prst="rect">
            <a:avLst/>
          </a:prstGeom>
        </p:spPr>
      </p:pic>
      <p:graphicFrame>
        <p:nvGraphicFramePr>
          <p:cNvPr id="12" name="Table 8">
            <a:extLst>
              <a:ext uri="{FF2B5EF4-FFF2-40B4-BE49-F238E27FC236}">
                <a16:creationId xmlns:a16="http://schemas.microsoft.com/office/drawing/2014/main" id="{9807B758-52AF-8DDC-25CA-6CE11B54E996}"/>
              </a:ext>
            </a:extLst>
          </p:cNvPr>
          <p:cNvGraphicFramePr>
            <a:graphicFrameLocks noGrp="1"/>
          </p:cNvGraphicFramePr>
          <p:nvPr>
            <p:extLst>
              <p:ext uri="{D42A27DB-BD31-4B8C-83A1-F6EECF244321}">
                <p14:modId xmlns:p14="http://schemas.microsoft.com/office/powerpoint/2010/main" val="1993859614"/>
              </p:ext>
            </p:extLst>
          </p:nvPr>
        </p:nvGraphicFramePr>
        <p:xfrm>
          <a:off x="0" y="1"/>
          <a:ext cx="12192000" cy="5656325"/>
        </p:xfrm>
        <a:graphic>
          <a:graphicData uri="http://schemas.openxmlformats.org/drawingml/2006/table">
            <a:tbl>
              <a:tblPr firstRow="1" bandRow="1">
                <a:tableStyleId>{5C22544A-7EE6-4342-B048-85BDC9FD1C3A}</a:tableStyleId>
              </a:tblPr>
              <a:tblGrid>
                <a:gridCol w="1193800">
                  <a:extLst>
                    <a:ext uri="{9D8B030D-6E8A-4147-A177-3AD203B41FA5}">
                      <a16:colId xmlns:a16="http://schemas.microsoft.com/office/drawing/2014/main" val="1369648574"/>
                    </a:ext>
                  </a:extLst>
                </a:gridCol>
                <a:gridCol w="10998200">
                  <a:extLst>
                    <a:ext uri="{9D8B030D-6E8A-4147-A177-3AD203B41FA5}">
                      <a16:colId xmlns:a16="http://schemas.microsoft.com/office/drawing/2014/main" val="1216469545"/>
                    </a:ext>
                  </a:extLst>
                </a:gridCol>
              </a:tblGrid>
              <a:tr h="542172">
                <a:tc>
                  <a:txBody>
                    <a:bodyPr/>
                    <a:lstStyle/>
                    <a:p>
                      <a:pPr algn="ctr"/>
                      <a:r>
                        <a:rPr lang="vi-VN" sz="2800" b="1">
                          <a:solidFill>
                            <a:schemeClr val="tx1"/>
                          </a:solidFill>
                          <a:latin typeface="Times New Roman" panose="02020603050405020304" pitchFamily="18" charset="0"/>
                          <a:cs typeface="Times New Roman" panose="02020603050405020304" pitchFamily="18" charset="0"/>
                        </a:rPr>
                        <a:t>Stt</a:t>
                      </a:r>
                      <a:endParaRPr lang="en-US" sz="2800" b="1"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vi-VN" sz="2800" b="1">
                          <a:solidFill>
                            <a:schemeClr val="tx1"/>
                          </a:solidFill>
                          <a:latin typeface="Times New Roman" panose="02020603050405020304" pitchFamily="18" charset="0"/>
                          <a:cs typeface="Times New Roman" panose="02020603050405020304" pitchFamily="18" charset="0"/>
                        </a:rPr>
                        <a:t>Nội dung</a:t>
                      </a:r>
                      <a:endParaRPr lang="en-US" sz="2800" b="1"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807164759"/>
                  </a:ext>
                </a:extLst>
              </a:tr>
              <a:tr h="1893019">
                <a:tc>
                  <a:txBody>
                    <a:bodyPr/>
                    <a:lstStyle/>
                    <a:p>
                      <a:endParaRPr lang="en-US" sz="2800" dirty="0">
                        <a:latin typeface="Times New Roman" panose="02020603050405020304" pitchFamily="18" charset="0"/>
                        <a:cs typeface="Times New Roman" panose="02020603050405020304" pitchFamily="18" charset="0"/>
                      </a:endParaRPr>
                    </a:p>
                  </a:txBody>
                  <a:tcPr/>
                </a:tc>
                <a:tc>
                  <a:txBody>
                    <a:bodyPr/>
                    <a:lstStyle/>
                    <a:p>
                      <a:pPr algn="just"/>
                      <a:endParaRPr lang="en-US"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334807702"/>
                  </a:ext>
                </a:extLst>
              </a:tr>
              <a:tr h="3221134">
                <a:tc>
                  <a:txBody>
                    <a:bodyPr/>
                    <a:lstStyle/>
                    <a:p>
                      <a:endParaRPr lang="en-US" sz="2800" dirty="0">
                        <a:latin typeface="Times New Roman" panose="02020603050405020304" pitchFamily="18" charset="0"/>
                        <a:cs typeface="Times New Roman" panose="02020603050405020304" pitchFamily="18" charset="0"/>
                      </a:endParaRPr>
                    </a:p>
                  </a:txBody>
                  <a:tcPr/>
                </a:tc>
                <a:tc>
                  <a:txBody>
                    <a:bodyPr/>
                    <a:lstStyle/>
                    <a:p>
                      <a:pPr marL="0" indent="0" algn="just">
                        <a:buFontTx/>
                        <a:buNone/>
                      </a:pPr>
                      <a:endParaRPr lang="en-US"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791980495"/>
                  </a:ext>
                </a:extLst>
              </a:tr>
            </a:tbl>
          </a:graphicData>
        </a:graphic>
      </p:graphicFrame>
      <p:sp>
        <p:nvSpPr>
          <p:cNvPr id="2" name="Content Placeholder 2">
            <a:extLst>
              <a:ext uri="{FF2B5EF4-FFF2-40B4-BE49-F238E27FC236}">
                <a16:creationId xmlns:a16="http://schemas.microsoft.com/office/drawing/2014/main" id="{468FF1CB-0C30-614F-2C73-DA9BF7CB6DA0}"/>
              </a:ext>
            </a:extLst>
          </p:cNvPr>
          <p:cNvSpPr>
            <a:spLocks noGrp="1"/>
          </p:cNvSpPr>
          <p:nvPr>
            <p:ph idx="1"/>
          </p:nvPr>
        </p:nvSpPr>
        <p:spPr>
          <a:xfrm>
            <a:off x="1230503" y="590103"/>
            <a:ext cx="10961497" cy="1825838"/>
          </a:xfrm>
        </p:spPr>
        <p:txBody>
          <a:bodyPr/>
          <a:lstStyle/>
          <a:p>
            <a:pPr marL="0" indent="0">
              <a:buNone/>
            </a:pPr>
            <a:r>
              <a:rPr lang="vi-VN"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Không</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gian</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của</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những</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ngày</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thu</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đã</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xa</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được</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tái</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hiện</a:t>
            </a:r>
            <a:r>
              <a:rPr lang="en-US" sz="3000" kern="1200" dirty="0">
                <a:solidFill>
                  <a:schemeClr val="dk1"/>
                </a:solidFill>
                <a:effectLst/>
                <a:latin typeface="Times New Roman" panose="02020603050405020304" pitchFamily="18" charset="0"/>
                <a:cs typeface="Times New Roman" panose="02020603050405020304" pitchFamily="18" charset="0"/>
              </a:rPr>
              <a:t> qua </a:t>
            </a:r>
            <a:r>
              <a:rPr lang="en-US" sz="3000" kern="1200" dirty="0" err="1">
                <a:solidFill>
                  <a:schemeClr val="dk1"/>
                </a:solidFill>
                <a:effectLst/>
                <a:latin typeface="Times New Roman" panose="02020603050405020304" pitchFamily="18" charset="0"/>
                <a:cs typeface="Times New Roman" panose="02020603050405020304" pitchFamily="18" charset="0"/>
              </a:rPr>
              <a:t>hình</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ảnh</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sáng</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mát</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trong</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hương</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cốm</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mới</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những</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phố</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dài</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xao</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xác</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hơi</a:t>
            </a:r>
            <a:r>
              <a:rPr lang="en-US" sz="3000" kern="1200" dirty="0">
                <a:solidFill>
                  <a:schemeClr val="dk1"/>
                </a:solidFill>
                <a:effectLst/>
                <a:latin typeface="Times New Roman" panose="02020603050405020304" pitchFamily="18" charset="0"/>
                <a:cs typeface="Times New Roman" panose="02020603050405020304" pitchFamily="18" charset="0"/>
              </a:rPr>
              <a:t> may, </a:t>
            </a:r>
            <a:r>
              <a:rPr lang="en-US" sz="3000" kern="1200" dirty="0" err="1">
                <a:solidFill>
                  <a:schemeClr val="dk1"/>
                </a:solidFill>
                <a:effectLst/>
                <a:latin typeface="Times New Roman" panose="02020603050405020304" pitchFamily="18" charset="0"/>
                <a:cs typeface="Times New Roman" panose="02020603050405020304" pitchFamily="18" charset="0"/>
              </a:rPr>
              <a:t>người</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ra</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đi</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đầu</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không</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ngoảnh</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lại</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thềm</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nắng</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lá</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rơi</a:t>
            </a:r>
            <a:r>
              <a:rPr lang="en-US" sz="3000" kern="1200" dirty="0">
                <a:solidFill>
                  <a:schemeClr val="dk1"/>
                </a:solidFill>
                <a:effectLst/>
                <a:latin typeface="Times New Roman" panose="02020603050405020304" pitchFamily="18" charset="0"/>
                <a:cs typeface="Times New Roman" panose="02020603050405020304" pitchFamily="18" charset="0"/>
              </a:rPr>
              <a:t> </a:t>
            </a:r>
            <a:r>
              <a:rPr lang="en-US" sz="3000" kern="1200" dirty="0" err="1">
                <a:solidFill>
                  <a:schemeClr val="dk1"/>
                </a:solidFill>
                <a:effectLst/>
                <a:latin typeface="Times New Roman" panose="02020603050405020304" pitchFamily="18" charset="0"/>
                <a:cs typeface="Times New Roman" panose="02020603050405020304" pitchFamily="18" charset="0"/>
              </a:rPr>
              <a:t>đầy</a:t>
            </a:r>
            <a:r>
              <a:rPr lang="en-US" sz="3000" kern="1200" dirty="0">
                <a:solidFill>
                  <a:schemeClr val="dk1"/>
                </a:solidFill>
                <a:effectLst/>
                <a:latin typeface="Times New Roman" panose="02020603050405020304" pitchFamily="18" charset="0"/>
                <a:cs typeface="Times New Roman" panose="02020603050405020304" pitchFamily="18" charset="0"/>
              </a:rPr>
              <a:t>,…</a:t>
            </a:r>
            <a:endParaRPr lang="en-US" sz="3000" dirty="0">
              <a:latin typeface="Times New Roman" panose="02020603050405020304" pitchFamily="18" charset="0"/>
              <a:cs typeface="Times New Roman" panose="02020603050405020304" pitchFamily="18" charset="0"/>
            </a:endParaRPr>
          </a:p>
          <a:p>
            <a:pPr marL="0" indent="0">
              <a:buNone/>
            </a:pPr>
            <a:endParaRPr lang="en-US" dirty="0"/>
          </a:p>
        </p:txBody>
      </p:sp>
      <p:sp>
        <p:nvSpPr>
          <p:cNvPr id="3" name="Content Placeholder 2">
            <a:extLst>
              <a:ext uri="{FF2B5EF4-FFF2-40B4-BE49-F238E27FC236}">
                <a16:creationId xmlns:a16="http://schemas.microsoft.com/office/drawing/2014/main" id="{90D98129-3A5D-1C6C-2EF8-2B17129C197B}"/>
              </a:ext>
            </a:extLst>
          </p:cNvPr>
          <p:cNvSpPr txBox="1">
            <a:spLocks/>
          </p:cNvSpPr>
          <p:nvPr/>
        </p:nvSpPr>
        <p:spPr>
          <a:xfrm>
            <a:off x="1230503" y="2484534"/>
            <a:ext cx="10961497" cy="2932289"/>
          </a:xfrm>
          <a:prstGeom prst="rect">
            <a:avLst/>
          </a:prstGeom>
        </p:spPr>
        <p:txBody>
          <a:bodyPr vert="horz" lIns="91440" tIns="45720" rIns="91440" bIns="45720" rtlCol="0">
            <a:normAutofit fontScale="850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buFontTx/>
              <a:buNone/>
            </a:pPr>
            <a:r>
              <a:rPr lang="vi-VN"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Hình</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ảnh</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mùa</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thu</a:t>
            </a:r>
            <a:r>
              <a:rPr lang="en-US" sz="3500" kern="1200" dirty="0">
                <a:solidFill>
                  <a:schemeClr val="dk1"/>
                </a:solidFill>
                <a:effectLst/>
                <a:latin typeface="Times New Roman" panose="02020603050405020304" pitchFamily="18" charset="0"/>
                <a:cs typeface="Times New Roman" panose="02020603050405020304" pitchFamily="18" charset="0"/>
              </a:rPr>
              <a:t> nay </a:t>
            </a:r>
            <a:r>
              <a:rPr lang="en-US" sz="3500" kern="1200" dirty="0" err="1">
                <a:solidFill>
                  <a:schemeClr val="dk1"/>
                </a:solidFill>
                <a:effectLst/>
                <a:latin typeface="Times New Roman" panose="02020603050405020304" pitchFamily="18" charset="0"/>
                <a:cs typeface="Times New Roman" panose="02020603050405020304" pitchFamily="18" charset="0"/>
              </a:rPr>
              <a:t>khác</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mùa</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thu</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xưa</a:t>
            </a:r>
            <a:r>
              <a:rPr lang="en-US" sz="3500" kern="1200" dirty="0">
                <a:solidFill>
                  <a:schemeClr val="dk1"/>
                </a:solidFill>
                <a:effectLst/>
                <a:latin typeface="Times New Roman" panose="02020603050405020304" pitchFamily="18" charset="0"/>
                <a:cs typeface="Times New Roman" panose="02020603050405020304" pitchFamily="18" charset="0"/>
              </a:rPr>
              <a:t> ở: </a:t>
            </a:r>
            <a:r>
              <a:rPr lang="en-US" sz="3500" kern="1200" dirty="0" err="1">
                <a:solidFill>
                  <a:schemeClr val="dk1"/>
                </a:solidFill>
                <a:effectLst/>
                <a:latin typeface="Times New Roman" panose="02020603050405020304" pitchFamily="18" charset="0"/>
                <a:cs typeface="Times New Roman" panose="02020603050405020304" pitchFamily="18" charset="0"/>
              </a:rPr>
              <a:t>Cảnh</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sắc</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thiên</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nhiên</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trong</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trẻo</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tươi</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sáng</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trời</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thu</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thay</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mới</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trong</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biếc</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không</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gian</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rộng</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mở</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đầy</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sức</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sống</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núi</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đồi</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gió</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thổi</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rừng</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tre</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phấp</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phới</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tràn</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ngập</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âm</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thanh</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vui</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tươi</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nói</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cười</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thiết</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tha</a:t>
            </a:r>
            <a:r>
              <a:rPr lang="en-US" sz="3500" kern="1200" dirty="0">
                <a:solidFill>
                  <a:schemeClr val="dk1"/>
                </a:solidFill>
                <a:effectLst/>
                <a:latin typeface="Times New Roman" panose="02020603050405020304" pitchFamily="18" charset="0"/>
                <a:cs typeface="Times New Roman" panose="02020603050405020304" pitchFamily="18" charset="0"/>
              </a:rPr>
              <a:t>).</a:t>
            </a:r>
            <a:endParaRPr lang="vi-VN" sz="3500" kern="1200" dirty="0">
              <a:solidFill>
                <a:schemeClr val="dk1"/>
              </a:solidFill>
              <a:effectLst/>
              <a:latin typeface="Times New Roman" panose="02020603050405020304" pitchFamily="18" charset="0"/>
              <a:cs typeface="Times New Roman" panose="02020603050405020304" pitchFamily="18" charset="0"/>
            </a:endParaRPr>
          </a:p>
          <a:p>
            <a:pPr marL="0" indent="0" algn="just">
              <a:buFontTx/>
              <a:buNone/>
            </a:pPr>
            <a:r>
              <a:rPr lang="vi-VN" sz="3500" kern="1200" dirty="0">
                <a:solidFill>
                  <a:schemeClr val="dk1"/>
                </a:solidFill>
                <a:effectLst/>
                <a:latin typeface="Times New Roman" panose="02020603050405020304" pitchFamily="18" charset="0"/>
                <a:cs typeface="Times New Roman" panose="02020603050405020304" pitchFamily="18" charset="0"/>
              </a:rPr>
              <a:t>- T</a:t>
            </a:r>
            <a:r>
              <a:rPr lang="en-US" sz="3500" kern="1200" dirty="0" err="1">
                <a:solidFill>
                  <a:schemeClr val="dk1"/>
                </a:solidFill>
                <a:effectLst/>
                <a:latin typeface="Times New Roman" panose="02020603050405020304" pitchFamily="18" charset="0"/>
                <a:cs typeface="Times New Roman" panose="02020603050405020304" pitchFamily="18" charset="0"/>
              </a:rPr>
              <a:t>âm</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thế</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của</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chủ</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thể</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trư</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tình</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đứng</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giữa</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núi</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đồi</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của</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chiến</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khu</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Việt</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Bắc</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với</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tâm</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trạng</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vui</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tươi</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phấn</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chấn</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đầy</a:t>
            </a:r>
            <a:r>
              <a:rPr lang="en-US" sz="3500" kern="1200" dirty="0">
                <a:solidFill>
                  <a:schemeClr val="dk1"/>
                </a:solidFill>
                <a:effectLst/>
                <a:latin typeface="Times New Roman" panose="02020603050405020304" pitchFamily="18" charset="0"/>
                <a:cs typeface="Times New Roman" panose="02020603050405020304" pitchFamily="18" charset="0"/>
              </a:rPr>
              <a:t> tin </a:t>
            </a:r>
            <a:r>
              <a:rPr lang="en-US" sz="3500" kern="1200" dirty="0" err="1">
                <a:solidFill>
                  <a:schemeClr val="dk1"/>
                </a:solidFill>
                <a:effectLst/>
                <a:latin typeface="Times New Roman" panose="02020603050405020304" pitchFamily="18" charset="0"/>
                <a:cs typeface="Times New Roman" panose="02020603050405020304" pitchFamily="18" charset="0"/>
              </a:rPr>
              <a:t>tưởng</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vào</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nền</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độc</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lập</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của</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en-US" sz="3500" kern="1200" dirty="0" err="1">
                <a:solidFill>
                  <a:schemeClr val="dk1"/>
                </a:solidFill>
                <a:effectLst/>
                <a:latin typeface="Times New Roman" panose="02020603050405020304" pitchFamily="18" charset="0"/>
                <a:cs typeface="Times New Roman" panose="02020603050405020304" pitchFamily="18" charset="0"/>
              </a:rPr>
              <a:t>dân</a:t>
            </a:r>
            <a:r>
              <a:rPr lang="en-US" sz="3500" kern="1200" dirty="0">
                <a:solidFill>
                  <a:schemeClr val="dk1"/>
                </a:solidFill>
                <a:effectLst/>
                <a:latin typeface="Times New Roman" panose="02020603050405020304" pitchFamily="18" charset="0"/>
                <a:cs typeface="Times New Roman" panose="02020603050405020304" pitchFamily="18" charset="0"/>
              </a:rPr>
              <a:t> </a:t>
            </a:r>
            <a:r>
              <a:rPr lang="vi-VN" sz="3500" kern="1200" dirty="0">
                <a:solidFill>
                  <a:schemeClr val="dk1"/>
                </a:solidFill>
                <a:effectLst/>
                <a:latin typeface="Times New Roman" panose="02020603050405020304" pitchFamily="18" charset="0"/>
                <a:cs typeface="Times New Roman" panose="02020603050405020304" pitchFamily="18" charset="0"/>
              </a:rPr>
              <a:t>tộc.</a:t>
            </a:r>
            <a:endParaRPr lang="en-US" sz="3500" dirty="0">
              <a:latin typeface="Times New Roman" panose="02020603050405020304" pitchFamily="18" charset="0"/>
              <a:cs typeface="Times New Roman" panose="02020603050405020304" pitchFamily="18" charset="0"/>
            </a:endParaRPr>
          </a:p>
        </p:txBody>
      </p:sp>
      <p:sp>
        <p:nvSpPr>
          <p:cNvPr id="4" name="Content Placeholder 5">
            <a:extLst>
              <a:ext uri="{FF2B5EF4-FFF2-40B4-BE49-F238E27FC236}">
                <a16:creationId xmlns:a16="http://schemas.microsoft.com/office/drawing/2014/main" id="{7B319FFA-801F-3C72-5192-530D0793BAD5}"/>
              </a:ext>
            </a:extLst>
          </p:cNvPr>
          <p:cNvSpPr txBox="1">
            <a:spLocks/>
          </p:cNvSpPr>
          <p:nvPr/>
        </p:nvSpPr>
        <p:spPr>
          <a:xfrm>
            <a:off x="71047" y="1106394"/>
            <a:ext cx="1201163" cy="483219"/>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vi-VN" sz="3000" dirty="0">
                <a:latin typeface="Times New Roman" panose="02020603050405020304" pitchFamily="18" charset="0"/>
                <a:cs typeface="Times New Roman" panose="02020603050405020304" pitchFamily="18" charset="0"/>
              </a:rPr>
              <a:t>Câu 1</a:t>
            </a:r>
            <a:endParaRPr lang="en-US" sz="3000" dirty="0">
              <a:latin typeface="Times New Roman" panose="02020603050405020304" pitchFamily="18" charset="0"/>
              <a:cs typeface="Times New Roman" panose="02020603050405020304" pitchFamily="18" charset="0"/>
            </a:endParaRPr>
          </a:p>
          <a:p>
            <a:pPr marL="0" indent="0">
              <a:buFont typeface="Wingdings 3" charset="2"/>
              <a:buNone/>
            </a:pPr>
            <a:endParaRPr lang="en-US" dirty="0"/>
          </a:p>
        </p:txBody>
      </p:sp>
      <p:sp>
        <p:nvSpPr>
          <p:cNvPr id="5" name="Content Placeholder 5">
            <a:extLst>
              <a:ext uri="{FF2B5EF4-FFF2-40B4-BE49-F238E27FC236}">
                <a16:creationId xmlns:a16="http://schemas.microsoft.com/office/drawing/2014/main" id="{D734E38C-C391-AD05-9064-DEF41063417D}"/>
              </a:ext>
            </a:extLst>
          </p:cNvPr>
          <p:cNvSpPr txBox="1">
            <a:spLocks/>
          </p:cNvSpPr>
          <p:nvPr/>
        </p:nvSpPr>
        <p:spPr>
          <a:xfrm>
            <a:off x="29340" y="3445160"/>
            <a:ext cx="1201163" cy="483219"/>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vi-VN" sz="2800" dirty="0">
                <a:latin typeface="Times New Roman" panose="02020603050405020304" pitchFamily="18" charset="0"/>
                <a:cs typeface="Times New Roman" panose="02020603050405020304" pitchFamily="18" charset="0"/>
              </a:rPr>
              <a:t>Câu </a:t>
            </a:r>
            <a:r>
              <a:rPr lang="en-US" sz="2800" dirty="0">
                <a:latin typeface="Times New Roman" panose="02020603050405020304" pitchFamily="18" charset="0"/>
                <a:cs typeface="Times New Roman" panose="02020603050405020304" pitchFamily="18" charset="0"/>
              </a:rPr>
              <a:t>2</a:t>
            </a:r>
          </a:p>
          <a:p>
            <a:pPr marL="0" indent="0">
              <a:buFont typeface="Wingdings 3" charset="2"/>
              <a:buNone/>
            </a:pPr>
            <a:endParaRPr lang="en-US" sz="2800" dirty="0"/>
          </a:p>
        </p:txBody>
      </p:sp>
    </p:spTree>
    <p:extLst>
      <p:ext uri="{BB962C8B-B14F-4D97-AF65-F5344CB8AC3E}">
        <p14:creationId xmlns:p14="http://schemas.microsoft.com/office/powerpoint/2010/main" val="41372438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p:cTn id="14"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2">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500" fill="hold"/>
                                        <p:tgtEl>
                                          <p:spTgt spid="5"/>
                                        </p:tgtEl>
                                        <p:attrNameLst>
                                          <p:attrName>ppt_w</p:attrName>
                                        </p:attrNameLst>
                                      </p:cBhvr>
                                      <p:tavLst>
                                        <p:tav tm="0">
                                          <p:val>
                                            <p:fltVal val="0"/>
                                          </p:val>
                                        </p:tav>
                                        <p:tav tm="100000">
                                          <p:val>
                                            <p:strVal val="#ppt_w"/>
                                          </p:val>
                                        </p:tav>
                                      </p:tavLst>
                                    </p:anim>
                                    <p:anim calcmode="lin" valueType="num">
                                      <p:cBhvr>
                                        <p:cTn id="22" dur="500" fill="hold"/>
                                        <p:tgtEl>
                                          <p:spTgt spid="5"/>
                                        </p:tgtEl>
                                        <p:attrNameLst>
                                          <p:attrName>ppt_h</p:attrName>
                                        </p:attrNameLst>
                                      </p:cBhvr>
                                      <p:tavLst>
                                        <p:tav tm="0">
                                          <p:val>
                                            <p:fltVal val="0"/>
                                          </p:val>
                                        </p:tav>
                                        <p:tav tm="100000">
                                          <p:val>
                                            <p:strVal val="#ppt_h"/>
                                          </p:val>
                                        </p:tav>
                                      </p:tavLst>
                                    </p:anim>
                                    <p:animEffect transition="in" filter="fade">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anim calcmode="lin" valueType="num">
                                      <p:cBhvr>
                                        <p:cTn id="28" dur="500" fill="hold"/>
                                        <p:tgtEl>
                                          <p:spTgt spid="3"/>
                                        </p:tgtEl>
                                        <p:attrNameLst>
                                          <p:attrName>ppt_w</p:attrName>
                                        </p:attrNameLst>
                                      </p:cBhvr>
                                      <p:tavLst>
                                        <p:tav tm="0">
                                          <p:val>
                                            <p:fltVal val="0"/>
                                          </p:val>
                                        </p:tav>
                                        <p:tav tm="100000">
                                          <p:val>
                                            <p:strVal val="#ppt_w"/>
                                          </p:val>
                                        </p:tav>
                                      </p:tavLst>
                                    </p:anim>
                                    <p:anim calcmode="lin" valueType="num">
                                      <p:cBhvr>
                                        <p:cTn id="29" dur="500" fill="hold"/>
                                        <p:tgtEl>
                                          <p:spTgt spid="3"/>
                                        </p:tgtEl>
                                        <p:attrNameLst>
                                          <p:attrName>ppt_h</p:attrName>
                                        </p:attrNameLst>
                                      </p:cBhvr>
                                      <p:tavLst>
                                        <p:tav tm="0">
                                          <p:val>
                                            <p:fltVal val="0"/>
                                          </p:val>
                                        </p:tav>
                                        <p:tav tm="100000">
                                          <p:val>
                                            <p:strVal val="#ppt_h"/>
                                          </p:val>
                                        </p:tav>
                                      </p:tavLst>
                                    </p:anim>
                                    <p:animEffect transition="in" filter="fade">
                                      <p:cBhvr>
                                        <p:cTn id="3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908F1AF-F5A4-E788-9DBD-D3A6131D9D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098800"/>
            <a:ext cx="12192000" cy="3759200"/>
          </a:xfrm>
          <a:prstGeom prst="rect">
            <a:avLst/>
          </a:prstGeom>
        </p:spPr>
      </p:pic>
      <p:graphicFrame>
        <p:nvGraphicFramePr>
          <p:cNvPr id="7" name="Table 8">
            <a:extLst>
              <a:ext uri="{FF2B5EF4-FFF2-40B4-BE49-F238E27FC236}">
                <a16:creationId xmlns:a16="http://schemas.microsoft.com/office/drawing/2014/main" id="{628DA8FB-7407-7BA8-2359-71D8B431DC6E}"/>
              </a:ext>
            </a:extLst>
          </p:cNvPr>
          <p:cNvGraphicFramePr>
            <a:graphicFrameLocks noGrp="1"/>
          </p:cNvGraphicFramePr>
          <p:nvPr>
            <p:extLst>
              <p:ext uri="{D42A27DB-BD31-4B8C-83A1-F6EECF244321}">
                <p14:modId xmlns:p14="http://schemas.microsoft.com/office/powerpoint/2010/main" val="2575911102"/>
              </p:ext>
            </p:extLst>
          </p:nvPr>
        </p:nvGraphicFramePr>
        <p:xfrm>
          <a:off x="0" y="0"/>
          <a:ext cx="12192000" cy="5981701"/>
        </p:xfrm>
        <a:graphic>
          <a:graphicData uri="http://schemas.openxmlformats.org/drawingml/2006/table">
            <a:tbl>
              <a:tblPr firstRow="1" bandRow="1">
                <a:tableStyleId>{5C22544A-7EE6-4342-B048-85BDC9FD1C3A}</a:tableStyleId>
              </a:tblPr>
              <a:tblGrid>
                <a:gridCol w="1168400">
                  <a:extLst>
                    <a:ext uri="{9D8B030D-6E8A-4147-A177-3AD203B41FA5}">
                      <a16:colId xmlns:a16="http://schemas.microsoft.com/office/drawing/2014/main" val="1369648574"/>
                    </a:ext>
                  </a:extLst>
                </a:gridCol>
                <a:gridCol w="11023600">
                  <a:extLst>
                    <a:ext uri="{9D8B030D-6E8A-4147-A177-3AD203B41FA5}">
                      <a16:colId xmlns:a16="http://schemas.microsoft.com/office/drawing/2014/main" val="1216469545"/>
                    </a:ext>
                  </a:extLst>
                </a:gridCol>
              </a:tblGrid>
              <a:tr h="532403">
                <a:tc>
                  <a:txBody>
                    <a:bodyPr/>
                    <a:lstStyle/>
                    <a:p>
                      <a:pPr algn="ctr"/>
                      <a:r>
                        <a:rPr lang="vi-VN" sz="2800" b="1" dirty="0">
                          <a:solidFill>
                            <a:schemeClr val="tx1"/>
                          </a:solidFill>
                          <a:latin typeface="Times New Roman" panose="02020603050405020304" pitchFamily="18" charset="0"/>
                          <a:cs typeface="Times New Roman" panose="02020603050405020304" pitchFamily="18" charset="0"/>
                        </a:rPr>
                        <a:t>Stt</a:t>
                      </a:r>
                      <a:endParaRPr lang="en-US" sz="2800" b="1"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vi-VN" sz="2800" b="1" dirty="0">
                          <a:solidFill>
                            <a:schemeClr val="tx1"/>
                          </a:solidFill>
                          <a:latin typeface="Times New Roman" panose="02020603050405020304" pitchFamily="18" charset="0"/>
                          <a:cs typeface="Times New Roman" panose="02020603050405020304" pitchFamily="18" charset="0"/>
                        </a:rPr>
                        <a:t>Nội dung</a:t>
                      </a:r>
                      <a:endParaRPr lang="en-US" sz="2800" b="1"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807164759"/>
                  </a:ext>
                </a:extLst>
              </a:tr>
              <a:tr h="4039997">
                <a:tc>
                  <a:txBody>
                    <a:bodyPr/>
                    <a:lstStyle/>
                    <a:p>
                      <a:endParaRPr lang="en-US" sz="2800" dirty="0">
                        <a:latin typeface="Times New Roman" panose="02020603050405020304" pitchFamily="18" charset="0"/>
                        <a:cs typeface="Times New Roman" panose="02020603050405020304" pitchFamily="18" charset="0"/>
                      </a:endParaRPr>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lang="en-US" sz="28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1051712415"/>
                  </a:ext>
                </a:extLst>
              </a:tr>
              <a:tr h="1409301">
                <a:tc>
                  <a:txBody>
                    <a:bodyPr/>
                    <a:lstStyle/>
                    <a:p>
                      <a:endParaRPr lang="en-US" sz="2800" dirty="0">
                        <a:latin typeface="Times New Roman" panose="02020603050405020304" pitchFamily="18" charset="0"/>
                        <a:cs typeface="Times New Roman" panose="02020603050405020304" pitchFamily="18" charset="0"/>
                      </a:endParaRPr>
                    </a:p>
                  </a:txBody>
                  <a:tcPr/>
                </a:tc>
                <a:tc>
                  <a:txBody>
                    <a:bodyPr/>
                    <a:lstStyle/>
                    <a:p>
                      <a:endParaRPr lang="en-US" sz="2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17739874"/>
                  </a:ext>
                </a:extLst>
              </a:tr>
            </a:tbl>
          </a:graphicData>
        </a:graphic>
      </p:graphicFrame>
      <p:sp>
        <p:nvSpPr>
          <p:cNvPr id="2" name="Content Placeholder 5">
            <a:extLst>
              <a:ext uri="{FF2B5EF4-FFF2-40B4-BE49-F238E27FC236}">
                <a16:creationId xmlns:a16="http://schemas.microsoft.com/office/drawing/2014/main" id="{F7B855EF-5953-0A6D-400C-95282804D68F}"/>
              </a:ext>
            </a:extLst>
          </p:cNvPr>
          <p:cNvSpPr txBox="1">
            <a:spLocks/>
          </p:cNvSpPr>
          <p:nvPr/>
        </p:nvSpPr>
        <p:spPr>
          <a:xfrm>
            <a:off x="0" y="4978400"/>
            <a:ext cx="1201163" cy="483219"/>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vi-VN" sz="3000" dirty="0">
                <a:latin typeface="Times New Roman" panose="02020603050405020304" pitchFamily="18" charset="0"/>
                <a:cs typeface="Times New Roman" panose="02020603050405020304" pitchFamily="18" charset="0"/>
              </a:rPr>
              <a:t>Câu 4</a:t>
            </a:r>
            <a:endParaRPr lang="en-US" sz="3000" dirty="0">
              <a:latin typeface="Times New Roman" panose="02020603050405020304" pitchFamily="18" charset="0"/>
              <a:cs typeface="Times New Roman" panose="02020603050405020304" pitchFamily="18" charset="0"/>
            </a:endParaRPr>
          </a:p>
          <a:p>
            <a:pPr marL="0" indent="0">
              <a:buFont typeface="Wingdings 3" charset="2"/>
              <a:buNone/>
            </a:pPr>
            <a:endParaRPr lang="en-US" dirty="0"/>
          </a:p>
        </p:txBody>
      </p:sp>
      <p:sp>
        <p:nvSpPr>
          <p:cNvPr id="3" name="Content Placeholder 5">
            <a:extLst>
              <a:ext uri="{FF2B5EF4-FFF2-40B4-BE49-F238E27FC236}">
                <a16:creationId xmlns:a16="http://schemas.microsoft.com/office/drawing/2014/main" id="{4E83D419-991F-2477-F687-43793F0917B2}"/>
              </a:ext>
            </a:extLst>
          </p:cNvPr>
          <p:cNvSpPr txBox="1">
            <a:spLocks/>
          </p:cNvSpPr>
          <p:nvPr/>
        </p:nvSpPr>
        <p:spPr>
          <a:xfrm>
            <a:off x="-10761" y="1936820"/>
            <a:ext cx="1201163" cy="483219"/>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vi-VN" sz="3000" dirty="0">
                <a:latin typeface="Times New Roman" panose="02020603050405020304" pitchFamily="18" charset="0"/>
                <a:cs typeface="Times New Roman" panose="02020603050405020304" pitchFamily="18" charset="0"/>
              </a:rPr>
              <a:t>Câu 3</a:t>
            </a:r>
            <a:endParaRPr lang="en-US" sz="3000" dirty="0">
              <a:latin typeface="Times New Roman" panose="02020603050405020304" pitchFamily="18" charset="0"/>
              <a:cs typeface="Times New Roman" panose="02020603050405020304" pitchFamily="18" charset="0"/>
            </a:endParaRPr>
          </a:p>
          <a:p>
            <a:pPr marL="0" indent="0">
              <a:buFont typeface="Wingdings 3" charset="2"/>
              <a:buNone/>
            </a:pPr>
            <a:endParaRPr lang="en-US" dirty="0"/>
          </a:p>
        </p:txBody>
      </p:sp>
      <p:sp>
        <p:nvSpPr>
          <p:cNvPr id="4" name="Content Placeholder 2">
            <a:extLst>
              <a:ext uri="{FF2B5EF4-FFF2-40B4-BE49-F238E27FC236}">
                <a16:creationId xmlns:a16="http://schemas.microsoft.com/office/drawing/2014/main" id="{66D5B657-E95D-78FB-93EB-4A19A3CC38E3}"/>
              </a:ext>
            </a:extLst>
          </p:cNvPr>
          <p:cNvSpPr txBox="1">
            <a:spLocks/>
          </p:cNvSpPr>
          <p:nvPr/>
        </p:nvSpPr>
        <p:spPr>
          <a:xfrm>
            <a:off x="1241264" y="4565336"/>
            <a:ext cx="10961497" cy="1505064"/>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buNone/>
            </a:pPr>
            <a:r>
              <a:rPr lang="vi-VN"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Tiếng</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vọng</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của</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những</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buổi</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ngày</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xưa</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nhằm</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gửi</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gắm</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cho</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chúng</a:t>
            </a:r>
            <a:r>
              <a:rPr lang="en-US" sz="3200" dirty="0">
                <a:solidFill>
                  <a:schemeClr val="dk1"/>
                </a:solidFill>
                <a:latin typeface="Times New Roman" panose="02020603050405020304" pitchFamily="18" charset="0"/>
                <a:cs typeface="Times New Roman" panose="02020603050405020304" pitchFamily="18" charset="0"/>
              </a:rPr>
              <a:t> ta </a:t>
            </a:r>
            <a:r>
              <a:rPr lang="en-US" sz="3200" dirty="0" err="1">
                <a:solidFill>
                  <a:schemeClr val="dk1"/>
                </a:solidFill>
                <a:latin typeface="Times New Roman" panose="02020603050405020304" pitchFamily="18" charset="0"/>
                <a:cs typeface="Times New Roman" panose="02020603050405020304" pitchFamily="18" charset="0"/>
              </a:rPr>
              <a:t>thông</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điệp</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Thế</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hẹ</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trẻ</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cần</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giư</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gìn</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và</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phát</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huy</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truyền</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thống</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anh</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hùng</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bất</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khuất</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của</a:t>
            </a:r>
            <a:r>
              <a:rPr lang="en-US" sz="3200" dirty="0">
                <a:solidFill>
                  <a:schemeClr val="dk1"/>
                </a:solidFill>
                <a:latin typeface="Times New Roman" panose="02020603050405020304" pitchFamily="18" charset="0"/>
                <a:cs typeface="Times New Roman" panose="02020603050405020304" pitchFamily="18" charset="0"/>
              </a:rPr>
              <a:t> cha </a:t>
            </a:r>
            <a:r>
              <a:rPr lang="en-US" sz="3200" dirty="0" err="1">
                <a:solidFill>
                  <a:schemeClr val="dk1"/>
                </a:solidFill>
                <a:latin typeface="Times New Roman" panose="02020603050405020304" pitchFamily="18" charset="0"/>
                <a:cs typeface="Times New Roman" panose="02020603050405020304" pitchFamily="18" charset="0"/>
              </a:rPr>
              <a:t>ông</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để</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bảo</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vẹ</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độc</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lập</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dân</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tộc</a:t>
            </a:r>
            <a:r>
              <a:rPr lang="en-US" sz="3200" dirty="0">
                <a:solidFill>
                  <a:schemeClr val="dk1"/>
                </a:solidFill>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marL="0" indent="0">
              <a:buFont typeface="Wingdings 3" charset="2"/>
              <a:buNone/>
            </a:pPr>
            <a:endParaRPr lang="en-US" dirty="0"/>
          </a:p>
        </p:txBody>
      </p:sp>
      <p:sp>
        <p:nvSpPr>
          <p:cNvPr id="5" name="Content Placeholder 2">
            <a:extLst>
              <a:ext uri="{FF2B5EF4-FFF2-40B4-BE49-F238E27FC236}">
                <a16:creationId xmlns:a16="http://schemas.microsoft.com/office/drawing/2014/main" id="{9ADCB6B0-15E9-D76E-106F-32F99567C0F1}"/>
              </a:ext>
            </a:extLst>
          </p:cNvPr>
          <p:cNvSpPr txBox="1">
            <a:spLocks/>
          </p:cNvSpPr>
          <p:nvPr/>
        </p:nvSpPr>
        <p:spPr>
          <a:xfrm>
            <a:off x="1161521" y="588504"/>
            <a:ext cx="10961497" cy="3976831"/>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lvl="0" indent="0" algn="just">
              <a:spcBef>
                <a:spcPts val="0"/>
              </a:spcBef>
              <a:buClrTx/>
              <a:buSzTx/>
              <a:buNone/>
              <a:defRPr/>
            </a:pPr>
            <a:r>
              <a:rPr lang="vi-VN"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Biện</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pháp</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tu</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tư</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được</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sư</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dụng</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trong</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đoạn</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tho</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là</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phép</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điệp</a:t>
            </a:r>
            <a:r>
              <a:rPr lang="en-US" sz="3200" dirty="0">
                <a:solidFill>
                  <a:schemeClr val="dk1"/>
                </a:solidFill>
                <a:latin typeface="Times New Roman" panose="02020603050405020304" pitchFamily="18" charset="0"/>
                <a:cs typeface="Times New Roman" panose="02020603050405020304" pitchFamily="18" charset="0"/>
              </a:rPr>
              <a:t>.</a:t>
            </a:r>
            <a:endParaRPr lang="vi-VN" sz="3200" dirty="0">
              <a:solidFill>
                <a:schemeClr val="dk1"/>
              </a:solidFill>
              <a:latin typeface="Times New Roman" panose="02020603050405020304" pitchFamily="18" charset="0"/>
              <a:cs typeface="Times New Roman" panose="02020603050405020304" pitchFamily="18" charset="0"/>
            </a:endParaRPr>
          </a:p>
          <a:p>
            <a:pPr marL="0" lvl="0" indent="0" algn="just">
              <a:spcBef>
                <a:spcPts val="0"/>
              </a:spcBef>
              <a:buClrTx/>
              <a:buSzTx/>
              <a:buNone/>
              <a:defRPr/>
            </a:pPr>
            <a:r>
              <a:rPr lang="vi-VN" sz="3200" dirty="0">
                <a:solidFill>
                  <a:schemeClr val="dk1"/>
                </a:solidFill>
                <a:latin typeface="Times New Roman" panose="02020603050405020304" pitchFamily="18" charset="0"/>
                <a:cs typeface="Times New Roman" panose="02020603050405020304" pitchFamily="18" charset="0"/>
              </a:rPr>
              <a:t>    + Đ</a:t>
            </a:r>
            <a:r>
              <a:rPr lang="en-US" sz="3200" dirty="0" err="1">
                <a:solidFill>
                  <a:schemeClr val="dk1"/>
                </a:solidFill>
                <a:latin typeface="Times New Roman" panose="02020603050405020304" pitchFamily="18" charset="0"/>
                <a:cs typeface="Times New Roman" panose="02020603050405020304" pitchFamily="18" charset="0"/>
              </a:rPr>
              <a:t>iệp</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tư</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đây</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là</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của</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chúng</a:t>
            </a:r>
            <a:r>
              <a:rPr lang="en-US" sz="3200" dirty="0">
                <a:solidFill>
                  <a:schemeClr val="dk1"/>
                </a:solidFill>
                <a:latin typeface="Times New Roman" panose="02020603050405020304" pitchFamily="18" charset="0"/>
                <a:cs typeface="Times New Roman" panose="02020603050405020304" pitchFamily="18" charset="0"/>
              </a:rPr>
              <a:t> ta)</a:t>
            </a:r>
            <a:r>
              <a:rPr lang="vi-VN" sz="3200" dirty="0">
                <a:solidFill>
                  <a:schemeClr val="dk1"/>
                </a:solidFill>
                <a:latin typeface="Times New Roman" panose="02020603050405020304" pitchFamily="18" charset="0"/>
                <a:cs typeface="Times New Roman" panose="02020603050405020304" pitchFamily="18" charset="0"/>
              </a:rPr>
              <a:t>.</a:t>
            </a:r>
          </a:p>
          <a:p>
            <a:pPr marL="0" lvl="0" indent="0">
              <a:spcBef>
                <a:spcPts val="0"/>
              </a:spcBef>
              <a:buClrTx/>
              <a:buSzTx/>
              <a:buNone/>
              <a:defRPr/>
            </a:pPr>
            <a:r>
              <a:rPr lang="vi-VN" sz="3200" dirty="0">
                <a:solidFill>
                  <a:schemeClr val="dk1"/>
                </a:solidFill>
                <a:latin typeface="Times New Roman" panose="02020603050405020304" pitchFamily="18" charset="0"/>
                <a:cs typeface="Times New Roman" panose="02020603050405020304" pitchFamily="18" charset="0"/>
              </a:rPr>
              <a:t>    + Đ</a:t>
            </a:r>
            <a:r>
              <a:rPr lang="en-US" sz="3200" dirty="0" err="1">
                <a:solidFill>
                  <a:schemeClr val="dk1"/>
                </a:solidFill>
                <a:latin typeface="Times New Roman" panose="02020603050405020304" pitchFamily="18" charset="0"/>
                <a:cs typeface="Times New Roman" panose="02020603050405020304" pitchFamily="18" charset="0"/>
              </a:rPr>
              <a:t>iệp</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ngư</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của</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chúng</a:t>
            </a:r>
            <a:r>
              <a:rPr lang="en-US" sz="3200" dirty="0">
                <a:solidFill>
                  <a:schemeClr val="dk1"/>
                </a:solidFill>
                <a:latin typeface="Times New Roman" panose="02020603050405020304" pitchFamily="18" charset="0"/>
                <a:cs typeface="Times New Roman" panose="02020603050405020304" pitchFamily="18" charset="0"/>
              </a:rPr>
              <a:t> ta); </a:t>
            </a:r>
            <a:endParaRPr lang="vi-VN" sz="3200" dirty="0">
              <a:solidFill>
                <a:schemeClr val="dk1"/>
              </a:solidFill>
              <a:latin typeface="Times New Roman" panose="02020603050405020304" pitchFamily="18" charset="0"/>
              <a:cs typeface="Times New Roman" panose="02020603050405020304" pitchFamily="18" charset="0"/>
            </a:endParaRPr>
          </a:p>
          <a:p>
            <a:pPr marL="0" lvl="0" indent="0">
              <a:spcBef>
                <a:spcPts val="0"/>
              </a:spcBef>
              <a:buClrTx/>
              <a:buSzTx/>
              <a:buNone/>
              <a:defRPr/>
            </a:pPr>
            <a:r>
              <a:rPr lang="vi-VN" sz="3200" dirty="0">
                <a:solidFill>
                  <a:schemeClr val="dk1"/>
                </a:solidFill>
                <a:latin typeface="Times New Roman" panose="02020603050405020304" pitchFamily="18" charset="0"/>
                <a:cs typeface="Times New Roman" panose="02020603050405020304" pitchFamily="18" charset="0"/>
              </a:rPr>
              <a:t>    + Đ</a:t>
            </a:r>
            <a:r>
              <a:rPr lang="en-US" sz="3200" dirty="0" err="1">
                <a:solidFill>
                  <a:schemeClr val="dk1"/>
                </a:solidFill>
                <a:latin typeface="Times New Roman" panose="02020603050405020304" pitchFamily="18" charset="0"/>
                <a:cs typeface="Times New Roman" panose="02020603050405020304" pitchFamily="18" charset="0"/>
              </a:rPr>
              <a:t>iệp</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cấu</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trúc</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Trời</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xanh</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đây</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Núi</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rừng</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đây</a:t>
            </a:r>
            <a:r>
              <a:rPr lang="en-US" sz="3200" dirty="0">
                <a:solidFill>
                  <a:schemeClr val="dk1"/>
                </a:solidFill>
                <a:latin typeface="Times New Roman" panose="02020603050405020304" pitchFamily="18" charset="0"/>
                <a:cs typeface="Times New Roman" panose="02020603050405020304" pitchFamily="18" charset="0"/>
              </a:rPr>
              <a:t> / </a:t>
            </a:r>
            <a:r>
              <a:rPr lang="en-US" sz="3200" dirty="0" err="1">
                <a:solidFill>
                  <a:schemeClr val="dk1"/>
                </a:solidFill>
                <a:latin typeface="Times New Roman" panose="02020603050405020304" pitchFamily="18" charset="0"/>
                <a:cs typeface="Times New Roman" panose="02020603050405020304" pitchFamily="18" charset="0"/>
              </a:rPr>
              <a:t>Những</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cánh</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đồng</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Những</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ngả</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đường</a:t>
            </a:r>
            <a:r>
              <a:rPr lang="en-US" sz="3200" dirty="0">
                <a:solidFill>
                  <a:schemeClr val="dk1"/>
                </a:solidFill>
                <a:latin typeface="Times New Roman" panose="02020603050405020304" pitchFamily="18" charset="0"/>
                <a:cs typeface="Times New Roman" panose="02020603050405020304" pitchFamily="18" charset="0"/>
              </a:rPr>
              <a:t>…./</a:t>
            </a:r>
            <a:r>
              <a:rPr lang="en-US" sz="3200" dirty="0" err="1">
                <a:solidFill>
                  <a:schemeClr val="dk1"/>
                </a:solidFill>
                <a:latin typeface="Times New Roman" panose="02020603050405020304" pitchFamily="18" charset="0"/>
                <a:cs typeface="Times New Roman" panose="02020603050405020304" pitchFamily="18" charset="0"/>
              </a:rPr>
              <a:t>Những</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dòng</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sông</a:t>
            </a:r>
            <a:r>
              <a:rPr lang="en-US" sz="3200" dirty="0">
                <a:solidFill>
                  <a:schemeClr val="dk1"/>
                </a:solidFill>
                <a:latin typeface="Times New Roman" panose="02020603050405020304" pitchFamily="18" charset="0"/>
                <a:cs typeface="Times New Roman" panose="02020603050405020304" pitchFamily="18" charset="0"/>
              </a:rPr>
              <a:t>….).</a:t>
            </a:r>
            <a:endParaRPr lang="vi-VN" sz="3200" dirty="0">
              <a:solidFill>
                <a:schemeClr val="dk1"/>
              </a:solidFill>
              <a:latin typeface="Times New Roman" panose="02020603050405020304" pitchFamily="18" charset="0"/>
              <a:cs typeface="Times New Roman" panose="02020603050405020304" pitchFamily="18" charset="0"/>
            </a:endParaRPr>
          </a:p>
          <a:p>
            <a:pPr marL="0" lvl="0" indent="0" algn="just">
              <a:spcBef>
                <a:spcPts val="0"/>
              </a:spcBef>
              <a:buClrTx/>
              <a:buSzTx/>
              <a:buNone/>
              <a:defRPr/>
            </a:pPr>
            <a:r>
              <a:rPr lang="vi-VN" sz="3200" dirty="0">
                <a:solidFill>
                  <a:schemeClr val="dk1"/>
                </a:solidFill>
                <a:latin typeface="Times New Roman" panose="02020603050405020304" pitchFamily="18" charset="0"/>
                <a:cs typeface="Times New Roman" panose="02020603050405020304" pitchFamily="18" charset="0"/>
              </a:rPr>
              <a:t>- Hiệu quả biểu đạt của phép điệp: Góp phần tạo nên nhịp thơ dồn dập, giọng điệu hào hùng nhằm khẳng định ý thức chủ quyền về lãnh thổ, niềm tự hào về cảnh quan thiên nhiên tươi đẹp, trù phú của đất nước.</a:t>
            </a:r>
            <a:endParaRPr lang="en-US" sz="3200" dirty="0">
              <a:solidFill>
                <a:schemeClr val="dk1"/>
              </a:solidFill>
              <a:latin typeface="Times New Roman" panose="02020603050405020304" pitchFamily="18" charset="0"/>
              <a:cs typeface="Times New Roman" panose="02020603050405020304" pitchFamily="18" charset="0"/>
            </a:endParaRPr>
          </a:p>
          <a:p>
            <a:pPr marL="0" indent="0">
              <a:buFont typeface="Wingdings 3" charset="2"/>
              <a:buNone/>
            </a:pPr>
            <a:endParaRPr lang="en-US" dirty="0"/>
          </a:p>
        </p:txBody>
      </p:sp>
    </p:spTree>
    <p:extLst>
      <p:ext uri="{BB962C8B-B14F-4D97-AF65-F5344CB8AC3E}">
        <p14:creationId xmlns:p14="http://schemas.microsoft.com/office/powerpoint/2010/main" val="414373487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 calcmode="lin" valueType="num">
                                      <p:cBhvr>
                                        <p:cTn id="21"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5">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2" end="2"/>
                                            </p:txEl>
                                          </p:spTgt>
                                        </p:tgtEl>
                                        <p:attrNameLst>
                                          <p:attrName>style.visibility</p:attrName>
                                        </p:attrNameLst>
                                      </p:cBhvr>
                                      <p:to>
                                        <p:strVal val="visible"/>
                                      </p:to>
                                    </p:set>
                                    <p:anim calcmode="lin" valueType="num">
                                      <p:cBhvr>
                                        <p:cTn id="28"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5">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
                                            <p:txEl>
                                              <p:pRg st="3" end="3"/>
                                            </p:txEl>
                                          </p:spTgt>
                                        </p:tgtEl>
                                        <p:attrNameLst>
                                          <p:attrName>style.visibility</p:attrName>
                                        </p:attrNameLst>
                                      </p:cBhvr>
                                      <p:to>
                                        <p:strVal val="visible"/>
                                      </p:to>
                                    </p:set>
                                    <p:anim calcmode="lin" valueType="num">
                                      <p:cBhvr>
                                        <p:cTn id="35"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7" dur="500"/>
                                        <p:tgtEl>
                                          <p:spTgt spid="5">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5">
                                            <p:txEl>
                                              <p:pRg st="4" end="4"/>
                                            </p:txEl>
                                          </p:spTgt>
                                        </p:tgtEl>
                                        <p:attrNameLst>
                                          <p:attrName>style.visibility</p:attrName>
                                        </p:attrNameLst>
                                      </p:cBhvr>
                                      <p:to>
                                        <p:strVal val="visible"/>
                                      </p:to>
                                    </p:set>
                                    <p:anim calcmode="lin" valueType="num">
                                      <p:cBhvr>
                                        <p:cTn id="42"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44" dur="500"/>
                                        <p:tgtEl>
                                          <p:spTgt spid="5">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2"/>
                                        </p:tgtEl>
                                        <p:attrNameLst>
                                          <p:attrName>style.visibility</p:attrName>
                                        </p:attrNameLst>
                                      </p:cBhvr>
                                      <p:to>
                                        <p:strVal val="visible"/>
                                      </p:to>
                                    </p:set>
                                    <p:anim calcmode="lin" valueType="num">
                                      <p:cBhvr>
                                        <p:cTn id="49" dur="500" fill="hold"/>
                                        <p:tgtEl>
                                          <p:spTgt spid="2"/>
                                        </p:tgtEl>
                                        <p:attrNameLst>
                                          <p:attrName>ppt_w</p:attrName>
                                        </p:attrNameLst>
                                      </p:cBhvr>
                                      <p:tavLst>
                                        <p:tav tm="0">
                                          <p:val>
                                            <p:fltVal val="0"/>
                                          </p:val>
                                        </p:tav>
                                        <p:tav tm="100000">
                                          <p:val>
                                            <p:strVal val="#ppt_w"/>
                                          </p:val>
                                        </p:tav>
                                      </p:tavLst>
                                    </p:anim>
                                    <p:anim calcmode="lin" valueType="num">
                                      <p:cBhvr>
                                        <p:cTn id="50" dur="500" fill="hold"/>
                                        <p:tgtEl>
                                          <p:spTgt spid="2"/>
                                        </p:tgtEl>
                                        <p:attrNameLst>
                                          <p:attrName>ppt_h</p:attrName>
                                        </p:attrNameLst>
                                      </p:cBhvr>
                                      <p:tavLst>
                                        <p:tav tm="0">
                                          <p:val>
                                            <p:fltVal val="0"/>
                                          </p:val>
                                        </p:tav>
                                        <p:tav tm="100000">
                                          <p:val>
                                            <p:strVal val="#ppt_h"/>
                                          </p:val>
                                        </p:tav>
                                      </p:tavLst>
                                    </p:anim>
                                    <p:animEffect transition="in" filter="fade">
                                      <p:cBhvr>
                                        <p:cTn id="51" dur="500"/>
                                        <p:tgtEl>
                                          <p:spTgt spid="2"/>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4">
                                            <p:txEl>
                                              <p:pRg st="0" end="0"/>
                                            </p:txEl>
                                          </p:spTgt>
                                        </p:tgtEl>
                                        <p:attrNameLst>
                                          <p:attrName>style.visibility</p:attrName>
                                        </p:attrNameLst>
                                      </p:cBhvr>
                                      <p:to>
                                        <p:strVal val="visible"/>
                                      </p:to>
                                    </p:set>
                                    <p:anim calcmode="lin" valueType="num">
                                      <p:cBhvr>
                                        <p:cTn id="56"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57"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58"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build="p"/>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0110820-B3BE-B904-06F1-B1AC9017BD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5871192" cy="2362199"/>
          </a:xfrm>
          <a:prstGeom prst="rect">
            <a:avLst/>
          </a:prstGeom>
        </p:spPr>
      </p:pic>
      <p:sp>
        <p:nvSpPr>
          <p:cNvPr id="12" name="TextBox 11">
            <a:extLst>
              <a:ext uri="{FF2B5EF4-FFF2-40B4-BE49-F238E27FC236}">
                <a16:creationId xmlns:a16="http://schemas.microsoft.com/office/drawing/2014/main" id="{AF4264F9-3A63-ECB6-CBC4-FBA3590F9BCD}"/>
              </a:ext>
            </a:extLst>
          </p:cNvPr>
          <p:cNvSpPr txBox="1"/>
          <p:nvPr/>
        </p:nvSpPr>
        <p:spPr>
          <a:xfrm>
            <a:off x="444500" y="82462"/>
            <a:ext cx="11491093" cy="584775"/>
          </a:xfrm>
          <a:prstGeom prst="rect">
            <a:avLst/>
          </a:prstGeom>
          <a:noFill/>
        </p:spPr>
        <p:txBody>
          <a:bodyPr wrap="square">
            <a:spAutoFit/>
          </a:bodyPr>
          <a:lstStyle/>
          <a:p>
            <a:r>
              <a:rPr lang="en-US" sz="3200" b="1" dirty="0">
                <a:solidFill>
                  <a:srgbClr val="FF0000"/>
                </a:solidFill>
                <a:effectLst/>
                <a:latin typeface="Times New Roman" panose="02020603050405020304" pitchFamily="18" charset="0"/>
                <a:ea typeface="Times New Roman" panose="02020603050405020304" pitchFamily="18" charset="0"/>
              </a:rPr>
              <a:t>ĐỌC MỞ RỘNG THEO THỂ LOẠI TÔI CÓ MỘT GIẤC MƠ</a:t>
            </a:r>
            <a:endParaRPr lang="en-US" sz="3200" dirty="0"/>
          </a:p>
        </p:txBody>
      </p:sp>
      <p:sp>
        <p:nvSpPr>
          <p:cNvPr id="13" name="TextBox 12">
            <a:extLst>
              <a:ext uri="{FF2B5EF4-FFF2-40B4-BE49-F238E27FC236}">
                <a16:creationId xmlns:a16="http://schemas.microsoft.com/office/drawing/2014/main" id="{AE1666EE-1C0D-DB8E-D109-3E461F85651D}"/>
              </a:ext>
            </a:extLst>
          </p:cNvPr>
          <p:cNvSpPr txBox="1"/>
          <p:nvPr/>
        </p:nvSpPr>
        <p:spPr>
          <a:xfrm>
            <a:off x="0" y="1592944"/>
            <a:ext cx="12192000" cy="5293757"/>
          </a:xfrm>
          <a:prstGeom prst="rect">
            <a:avLst/>
          </a:prstGeom>
          <a:noFill/>
        </p:spPr>
        <p:txBody>
          <a:bodyPr wrap="square">
            <a:spAutoFit/>
          </a:bodyPr>
          <a:lstStyle/>
          <a:p>
            <a:pPr algn="just">
              <a:spcBef>
                <a:spcPts val="200"/>
              </a:spcBef>
            </a:pPr>
            <a:r>
              <a:rPr lang="vi-VN" sz="2800" b="1" spc="-50" dirty="0">
                <a:effectLst/>
                <a:latin typeface="Times New Roman" panose="02020603050405020304" pitchFamily="18" charset="0"/>
                <a:ea typeface="Times New Roman" panose="02020603050405020304" pitchFamily="18" charset="0"/>
                <a:cs typeface="Times New Roman" panose="02020603050405020304" pitchFamily="18" charset="0"/>
              </a:rPr>
              <a:t>Câu 1</a:t>
            </a:r>
            <a:r>
              <a:rPr lang="vi-VN" sz="28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spc="-50" dirty="0" err="1">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28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spc="-50" dirty="0" err="1">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28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spc="-50"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spc="-50" dirty="0" err="1">
                <a:effectLst/>
                <a:latin typeface="Times New Roman" panose="02020603050405020304" pitchFamily="18" charset="0"/>
                <a:ea typeface="Times New Roman" panose="02020603050405020304" pitchFamily="18" charset="0"/>
                <a:cs typeface="Times New Roman" panose="02020603050405020304" pitchFamily="18" charset="0"/>
              </a:rPr>
              <a:t>viết</a:t>
            </a:r>
            <a:r>
              <a:rPr lang="en-US" sz="28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spc="-50" dirty="0" err="1">
                <a:effectLst/>
                <a:latin typeface="Times New Roman" panose="02020603050405020304" pitchFamily="18" charset="0"/>
                <a:ea typeface="Times New Roman" panose="02020603050405020304" pitchFamily="18" charset="0"/>
                <a:cs typeface="Times New Roman" panose="02020603050405020304" pitchFamily="18" charset="0"/>
              </a:rPr>
              <a:t>ra</a:t>
            </a:r>
            <a:r>
              <a:rPr lang="en-US" sz="28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spc="-50" dirty="0" err="1">
                <a:effectLst/>
                <a:latin typeface="Times New Roman" panose="02020603050405020304" pitchFamily="18" charset="0"/>
                <a:ea typeface="Times New Roman" panose="02020603050405020304" pitchFamily="18" charset="0"/>
                <a:cs typeface="Times New Roman" panose="02020603050405020304" pitchFamily="18" charset="0"/>
              </a:rPr>
              <a:t>nhằm</a:t>
            </a:r>
            <a:r>
              <a:rPr lang="en-US" sz="28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spc="-50" dirty="0" err="1">
                <a:effectLst/>
                <a:latin typeface="Times New Roman" panose="02020603050405020304" pitchFamily="18" charset="0"/>
                <a:ea typeface="Times New Roman" panose="02020603050405020304" pitchFamily="18" charset="0"/>
                <a:cs typeface="Times New Roman" panose="02020603050405020304" pitchFamily="18" charset="0"/>
              </a:rPr>
              <a:t>mục</a:t>
            </a:r>
            <a:r>
              <a:rPr lang="en-US" sz="28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spc="-50" dirty="0" err="1">
                <a:effectLst/>
                <a:latin typeface="Times New Roman" panose="02020603050405020304" pitchFamily="18" charset="0"/>
                <a:ea typeface="Times New Roman" panose="02020603050405020304" pitchFamily="18" charset="0"/>
                <a:cs typeface="Times New Roman" panose="02020603050405020304" pitchFamily="18" charset="0"/>
              </a:rPr>
              <a:t>đích</a:t>
            </a:r>
            <a:r>
              <a:rPr lang="en-US" sz="28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spc="-50" dirty="0" err="1">
                <a:effectLst/>
                <a:latin typeface="Times New Roman" panose="02020603050405020304" pitchFamily="18" charset="0"/>
                <a:ea typeface="Times New Roman" panose="02020603050405020304" pitchFamily="18" charset="0"/>
                <a:cs typeface="Times New Roman" panose="02020603050405020304" pitchFamily="18" charset="0"/>
              </a:rPr>
              <a:t>gì</a:t>
            </a:r>
            <a:r>
              <a:rPr lang="en-US" sz="2800" spc="-50" dirty="0">
                <a:effectLst/>
                <a:latin typeface="Times New Roman" panose="02020603050405020304" pitchFamily="18" charset="0"/>
                <a:ea typeface="Times New Roman" panose="02020603050405020304" pitchFamily="18" charset="0"/>
                <a:cs typeface="Times New Roman" panose="02020603050405020304" pitchFamily="18" charset="0"/>
              </a:rPr>
              <a:t>?  Quan </a:t>
            </a:r>
            <a:r>
              <a:rPr lang="en-US" sz="2800" spc="-50" dirty="0" err="1">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8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spc="-5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spc="-50" dirty="0">
                <a:effectLst/>
                <a:latin typeface="Times New Roman" panose="02020603050405020304" pitchFamily="18" charset="0"/>
                <a:ea typeface="Times New Roman" panose="02020603050405020304" pitchFamily="18" charset="0"/>
                <a:cs typeface="Times New Roman" panose="02020603050405020304" pitchFamily="18" charset="0"/>
              </a:rPr>
              <a:t> Mac-tin- Lu- </a:t>
            </a:r>
            <a:r>
              <a:rPr lang="en-US" sz="2800" spc="-50" dirty="0" err="1">
                <a:effectLst/>
                <a:latin typeface="Times New Roman" panose="02020603050405020304" pitchFamily="18" charset="0"/>
                <a:ea typeface="Times New Roman" panose="02020603050405020304" pitchFamily="18" charset="0"/>
                <a:cs typeface="Times New Roman" panose="02020603050405020304" pitchFamily="18" charset="0"/>
              </a:rPr>
              <a:t>thơ</a:t>
            </a:r>
            <a:r>
              <a:rPr lang="en-US" sz="28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spc="-50" dirty="0" err="1">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28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spc="-50" dirty="0" err="1">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spc="-50" dirty="0" err="1">
                <a:effectLst/>
                <a:latin typeface="Times New Roman" panose="02020603050405020304" pitchFamily="18" charset="0"/>
                <a:ea typeface="Times New Roman" panose="02020603050405020304" pitchFamily="18" charset="0"/>
                <a:cs typeface="Times New Roman" panose="02020603050405020304" pitchFamily="18" charset="0"/>
              </a:rPr>
              <a:t>gì</a:t>
            </a:r>
            <a:r>
              <a:rPr lang="en-US" sz="2800" spc="-5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lvl="0" algn="just">
              <a:spcBef>
                <a:spcPts val="870"/>
              </a:spcBef>
              <a:spcAft>
                <a:spcPts val="0"/>
              </a:spcAft>
              <a:buSzPts val="1300"/>
            </a:pPr>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Câu 2</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Xác định các luận điểm, lý lẽ, bằng chứng tác giả nêu trong văn bản và vẽ sơ đồ chỉ ra mối liên hệ giữa các yếu tố ấy.</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lvl="0" algn="just">
              <a:spcBef>
                <a:spcPts val="870"/>
              </a:spcBef>
              <a:spcAft>
                <a:spcPts val="0"/>
              </a:spcAft>
              <a:buSzPts val="1300"/>
            </a:pPr>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Câu 3</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thay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đổi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trật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tự</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bạn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hãy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nhận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xét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cách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sắp</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xếp</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luận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lvl="0" algn="just">
              <a:spcBef>
                <a:spcPts val="870"/>
              </a:spcBef>
              <a:spcAft>
                <a:spcPts val="0"/>
              </a:spcAft>
              <a:buSzPts val="1300"/>
            </a:pPr>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Câu 4</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Bạn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hãy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tìm</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hiểu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thêm</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giấc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mơ</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Mỹ</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hãy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lý</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giải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nguyên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tác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giả</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chọn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Tôi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giấc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mơ</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ý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tưởng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đạo</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xuyên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suốt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lvl="0" algn="just">
              <a:spcBef>
                <a:spcPts val="870"/>
              </a:spcBef>
              <a:spcAft>
                <a:spcPts val="0"/>
              </a:spcAft>
              <a:buSzPts val="1300"/>
            </a:pPr>
            <a:r>
              <a:rPr lang="vi-VN" sz="2800" b="1" dirty="0">
                <a:effectLst/>
                <a:latin typeface="Times New Roman" panose="02020603050405020304" pitchFamily="18" charset="0"/>
                <a:ea typeface="Times New Roman" panose="02020603050405020304" pitchFamily="18" charset="0"/>
                <a:cs typeface="Times New Roman" panose="02020603050405020304" pitchFamily="18" charset="0"/>
              </a:rPr>
              <a:t>Câu 5</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Bạn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hãy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xác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phân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tích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vai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trò</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mộ</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yếu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tố</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cảm</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dùng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p>
        </p:txBody>
      </p:sp>
      <p:sp>
        <p:nvSpPr>
          <p:cNvPr id="14" name="TextBox 13">
            <a:extLst>
              <a:ext uri="{FF2B5EF4-FFF2-40B4-BE49-F238E27FC236}">
                <a16:creationId xmlns:a16="http://schemas.microsoft.com/office/drawing/2014/main" id="{6EE1252D-D68C-DF23-B59C-17F747C2302A}"/>
              </a:ext>
            </a:extLst>
          </p:cNvPr>
          <p:cNvSpPr txBox="1"/>
          <p:nvPr/>
        </p:nvSpPr>
        <p:spPr>
          <a:xfrm>
            <a:off x="5524901" y="827155"/>
            <a:ext cx="6667099" cy="541687"/>
          </a:xfrm>
          <a:prstGeom prst="rect">
            <a:avLst/>
          </a:prstGeom>
          <a:noFill/>
        </p:spPr>
        <p:txBody>
          <a:bodyPr wrap="square">
            <a:spAutoFit/>
          </a:bodyPr>
          <a:lstStyle/>
          <a:p>
            <a:pPr marR="400685" lvl="0" algn="just">
              <a:lnSpc>
                <a:spcPct val="113000"/>
              </a:lnSpc>
              <a:spcBef>
                <a:spcPts val="870"/>
              </a:spcBef>
              <a:spcAft>
                <a:spcPts val="0"/>
              </a:spcAft>
              <a:buSzPts val="1300"/>
              <a:tabLst>
                <a:tab pos="394335" algn="l"/>
              </a:tabLst>
            </a:pPr>
            <a:r>
              <a:rPr lang="vi-VN" sz="2800" dirty="0">
                <a:solidFill>
                  <a:srgbClr val="0000FF"/>
                </a:solidFill>
                <a:effectLst/>
                <a:latin typeface="Times New Roman" panose="02020603050405020304" pitchFamily="18" charset="0"/>
                <a:ea typeface="Times New Roman" panose="02020603050405020304" pitchFamily="18" charset="0"/>
              </a:rPr>
              <a:t>HS</a:t>
            </a:r>
            <a:r>
              <a:rPr lang="vi-VN" sz="2800" spc="-60" dirty="0">
                <a:solidFill>
                  <a:srgbClr val="0000FF"/>
                </a:solidFill>
                <a:effectLst/>
                <a:latin typeface="Times New Roman" panose="02020603050405020304" pitchFamily="18" charset="0"/>
                <a:ea typeface="Times New Roman" panose="02020603050405020304" pitchFamily="18" charset="0"/>
              </a:rPr>
              <a:t> </a:t>
            </a:r>
            <a:r>
              <a:rPr lang="en-US" sz="2800" spc="-60" dirty="0" err="1">
                <a:solidFill>
                  <a:srgbClr val="0000FF"/>
                </a:solidFill>
                <a:effectLst/>
                <a:latin typeface="Times New Roman" panose="02020603050405020304" pitchFamily="18" charset="0"/>
                <a:ea typeface="Times New Roman" panose="02020603050405020304" pitchFamily="18" charset="0"/>
              </a:rPr>
              <a:t>thực</a:t>
            </a:r>
            <a:r>
              <a:rPr lang="en-US" sz="2800" spc="-60" dirty="0">
                <a:solidFill>
                  <a:srgbClr val="0000FF"/>
                </a:solidFill>
                <a:effectLst/>
                <a:latin typeface="Times New Roman" panose="02020603050405020304" pitchFamily="18" charset="0"/>
                <a:ea typeface="Times New Roman" panose="02020603050405020304" pitchFamily="18" charset="0"/>
              </a:rPr>
              <a:t> </a:t>
            </a:r>
            <a:r>
              <a:rPr lang="en-US" sz="2800" spc="-60" dirty="0" err="1">
                <a:solidFill>
                  <a:srgbClr val="0000FF"/>
                </a:solidFill>
                <a:effectLst/>
                <a:latin typeface="Times New Roman" panose="02020603050405020304" pitchFamily="18" charset="0"/>
                <a:ea typeface="Times New Roman" panose="02020603050405020304" pitchFamily="18" charset="0"/>
              </a:rPr>
              <a:t>hiện</a:t>
            </a:r>
            <a:r>
              <a:rPr lang="en-US" sz="2800" spc="-60" dirty="0">
                <a:solidFill>
                  <a:srgbClr val="0000FF"/>
                </a:solidFill>
                <a:effectLst/>
                <a:latin typeface="Times New Roman" panose="02020603050405020304" pitchFamily="18" charset="0"/>
                <a:ea typeface="Times New Roman" panose="02020603050405020304" pitchFamily="18" charset="0"/>
              </a:rPr>
              <a:t> </a:t>
            </a:r>
            <a:r>
              <a:rPr lang="en-US" sz="2800" spc="-60" dirty="0" err="1">
                <a:solidFill>
                  <a:srgbClr val="0000FF"/>
                </a:solidFill>
                <a:effectLst/>
                <a:latin typeface="Times New Roman" panose="02020603050405020304" pitchFamily="18" charset="0"/>
                <a:ea typeface="Times New Roman" panose="02020603050405020304" pitchFamily="18" charset="0"/>
              </a:rPr>
              <a:t>nhiệm</a:t>
            </a:r>
            <a:r>
              <a:rPr lang="en-US" sz="2800" spc="-60" dirty="0">
                <a:solidFill>
                  <a:srgbClr val="0000FF"/>
                </a:solidFill>
                <a:effectLst/>
                <a:latin typeface="Times New Roman" panose="02020603050405020304" pitchFamily="18" charset="0"/>
                <a:ea typeface="Times New Roman" panose="02020603050405020304" pitchFamily="18" charset="0"/>
              </a:rPr>
              <a:t> </a:t>
            </a:r>
            <a:r>
              <a:rPr lang="en-US" sz="2800" spc="-60" dirty="0" err="1">
                <a:solidFill>
                  <a:srgbClr val="0000FF"/>
                </a:solidFill>
                <a:effectLst/>
                <a:latin typeface="Times New Roman" panose="02020603050405020304" pitchFamily="18" charset="0"/>
                <a:ea typeface="Times New Roman" panose="02020603050405020304" pitchFamily="18" charset="0"/>
              </a:rPr>
              <a:t>vụ</a:t>
            </a:r>
            <a:r>
              <a:rPr lang="vi-VN" sz="2800" spc="-60" dirty="0">
                <a:solidFill>
                  <a:srgbClr val="0000FF"/>
                </a:solidFill>
                <a:effectLst/>
                <a:latin typeface="Times New Roman" panose="02020603050405020304" pitchFamily="18" charset="0"/>
                <a:ea typeface="Times New Roman" panose="02020603050405020304" pitchFamily="18" charset="0"/>
              </a:rPr>
              <a:t> (thời gian 15 phút)</a:t>
            </a:r>
            <a:endParaRPr lang="en-US" sz="2800" dirty="0">
              <a:solidFill>
                <a:srgbClr val="0000FF"/>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671907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1000" fill="hold"/>
                                        <p:tgtEl>
                                          <p:spTgt spid="12"/>
                                        </p:tgtEl>
                                        <p:attrNameLst>
                                          <p:attrName>ppt_w</p:attrName>
                                        </p:attrNameLst>
                                      </p:cBhvr>
                                      <p:tavLst>
                                        <p:tav tm="0">
                                          <p:val>
                                            <p:strVal val="#ppt_w*0.70"/>
                                          </p:val>
                                        </p:tav>
                                        <p:tav tm="100000">
                                          <p:val>
                                            <p:strVal val="#ppt_w"/>
                                          </p:val>
                                        </p:tav>
                                      </p:tavLst>
                                    </p:anim>
                                    <p:anim calcmode="lin" valueType="num">
                                      <p:cBhvr>
                                        <p:cTn id="8" dur="1000" fill="hold"/>
                                        <p:tgtEl>
                                          <p:spTgt spid="12"/>
                                        </p:tgtEl>
                                        <p:attrNameLst>
                                          <p:attrName>ppt_h</p:attrName>
                                        </p:attrNameLst>
                                      </p:cBhvr>
                                      <p:tavLst>
                                        <p:tav tm="0">
                                          <p:val>
                                            <p:strVal val="#ppt_h"/>
                                          </p:val>
                                        </p:tav>
                                        <p:tav tm="100000">
                                          <p:val>
                                            <p:strVal val="#ppt_h"/>
                                          </p:val>
                                        </p:tav>
                                      </p:tavLst>
                                    </p:anim>
                                    <p:animEffect transition="in" filter="fade">
                                      <p:cBhvr>
                                        <p:cTn id="9" dur="1000"/>
                                        <p:tgtEl>
                                          <p:spTgt spid="1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 calcmode="lin" valueType="num">
                                      <p:cBhvr additive="base">
                                        <p:cTn id="14" dur="500" fill="hold"/>
                                        <p:tgtEl>
                                          <p:spTgt spid="14"/>
                                        </p:tgtEl>
                                        <p:attrNameLst>
                                          <p:attrName>ppt_x</p:attrName>
                                        </p:attrNameLst>
                                      </p:cBhvr>
                                      <p:tavLst>
                                        <p:tav tm="0">
                                          <p:val>
                                            <p:strVal val="#ppt_x"/>
                                          </p:val>
                                        </p:tav>
                                        <p:tav tm="100000">
                                          <p:val>
                                            <p:strVal val="#ppt_x"/>
                                          </p:val>
                                        </p:tav>
                                      </p:tavLst>
                                    </p:anim>
                                    <p:anim calcmode="lin" valueType="num">
                                      <p:cBhvr additive="base">
                                        <p:cTn id="15"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fade">
                                      <p:cBhvr>
                                        <p:cTn id="20" dur="1000"/>
                                        <p:tgtEl>
                                          <p:spTgt spid="13"/>
                                        </p:tgtEl>
                                      </p:cBhvr>
                                    </p:animEffect>
                                    <p:anim calcmode="lin" valueType="num">
                                      <p:cBhvr>
                                        <p:cTn id="21" dur="1000" fill="hold"/>
                                        <p:tgtEl>
                                          <p:spTgt spid="13"/>
                                        </p:tgtEl>
                                        <p:attrNameLst>
                                          <p:attrName>ppt_x</p:attrName>
                                        </p:attrNameLst>
                                      </p:cBhvr>
                                      <p:tavLst>
                                        <p:tav tm="0">
                                          <p:val>
                                            <p:strVal val="#ppt_x"/>
                                          </p:val>
                                        </p:tav>
                                        <p:tav tm="100000">
                                          <p:val>
                                            <p:strVal val="#ppt_x"/>
                                          </p:val>
                                        </p:tav>
                                      </p:tavLst>
                                    </p:anim>
                                    <p:anim calcmode="lin" valueType="num">
                                      <p:cBhvr>
                                        <p:cTn id="22"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6">
            <a:extLst>
              <a:ext uri="{FF2B5EF4-FFF2-40B4-BE49-F238E27FC236}">
                <a16:creationId xmlns:a16="http://schemas.microsoft.com/office/drawing/2014/main" id="{C2A066E4-0815-94C9-36DC-4D5D61D432A7}"/>
              </a:ext>
            </a:extLst>
          </p:cNvPr>
          <p:cNvGraphicFramePr>
            <a:graphicFrameLocks noGrp="1"/>
          </p:cNvGraphicFramePr>
          <p:nvPr>
            <p:extLst>
              <p:ext uri="{D42A27DB-BD31-4B8C-83A1-F6EECF244321}">
                <p14:modId xmlns:p14="http://schemas.microsoft.com/office/powerpoint/2010/main" val="1611834373"/>
              </p:ext>
            </p:extLst>
          </p:nvPr>
        </p:nvGraphicFramePr>
        <p:xfrm>
          <a:off x="0" y="640944"/>
          <a:ext cx="12192000" cy="3409750"/>
        </p:xfrm>
        <a:graphic>
          <a:graphicData uri="http://schemas.openxmlformats.org/drawingml/2006/table">
            <a:tbl>
              <a:tblPr firstRow="1" bandRow="1">
                <a:tableStyleId>{5C22544A-7EE6-4342-B048-85BDC9FD1C3A}</a:tableStyleId>
              </a:tblPr>
              <a:tblGrid>
                <a:gridCol w="1111910">
                  <a:extLst>
                    <a:ext uri="{9D8B030D-6E8A-4147-A177-3AD203B41FA5}">
                      <a16:colId xmlns:a16="http://schemas.microsoft.com/office/drawing/2014/main" val="2500301267"/>
                    </a:ext>
                  </a:extLst>
                </a:gridCol>
                <a:gridCol w="11080090">
                  <a:extLst>
                    <a:ext uri="{9D8B030D-6E8A-4147-A177-3AD203B41FA5}">
                      <a16:colId xmlns:a16="http://schemas.microsoft.com/office/drawing/2014/main" val="2476448354"/>
                    </a:ext>
                  </a:extLst>
                </a:gridCol>
              </a:tblGrid>
              <a:tr h="849992">
                <a:tc>
                  <a:txBody>
                    <a:bodyPr/>
                    <a:lstStyle/>
                    <a:p>
                      <a:pPr algn="ctr"/>
                      <a:r>
                        <a:rPr lang="vi-VN" sz="2400" dirty="0">
                          <a:latin typeface="Times New Roman" panose="02020603050405020304" pitchFamily="18" charset="0"/>
                          <a:cs typeface="Times New Roman" panose="02020603050405020304" pitchFamily="18" charset="0"/>
                        </a:rPr>
                        <a:t>Stt</a:t>
                      </a:r>
                      <a:endParaRPr lang="en-US" sz="2400" dirty="0">
                        <a:latin typeface="Times New Roman" panose="02020603050405020304" pitchFamily="18" charset="0"/>
                        <a:cs typeface="Times New Roman" panose="02020603050405020304" pitchFamily="18" charset="0"/>
                      </a:endParaRPr>
                    </a:p>
                  </a:txBody>
                  <a:tcPr/>
                </a:tc>
                <a:tc>
                  <a:txBody>
                    <a:bodyPr/>
                    <a:lstStyle/>
                    <a:p>
                      <a:pPr algn="ctr"/>
                      <a:r>
                        <a:rPr lang="vi-VN" sz="2400" dirty="0">
                          <a:latin typeface="Times New Roman" panose="02020603050405020304" pitchFamily="18" charset="0"/>
                          <a:cs typeface="Times New Roman" panose="02020603050405020304" pitchFamily="18" charset="0"/>
                        </a:rPr>
                        <a:t>Nội dung</a:t>
                      </a:r>
                      <a:endParaRPr lang="en-US"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361965318"/>
                  </a:ext>
                </a:extLst>
              </a:tr>
              <a:tr h="2067497">
                <a:tc>
                  <a:txBody>
                    <a:bodyPr/>
                    <a:lstStyle/>
                    <a:p>
                      <a:pPr algn="ctr"/>
                      <a:endParaRPr lang="en-US" sz="2400" dirty="0">
                        <a:latin typeface="Times New Roman" panose="02020603050405020304" pitchFamily="18" charset="0"/>
                        <a:cs typeface="Times New Roman" panose="02020603050405020304" pitchFamily="18" charset="0"/>
                      </a:endParaRPr>
                    </a:p>
                  </a:txBody>
                  <a:tcPr/>
                </a:tc>
                <a:tc>
                  <a:txBody>
                    <a:bodyPr/>
                    <a:lstStyle/>
                    <a:p>
                      <a:endParaRPr lang="en-US" sz="2400" i="1" kern="1200" dirty="0">
                        <a:solidFill>
                          <a:schemeClr val="dk1"/>
                        </a:solidFill>
                        <a:effectLst/>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791624348"/>
                  </a:ext>
                </a:extLst>
              </a:tr>
              <a:tr h="492261">
                <a:tc>
                  <a:txBody>
                    <a:bodyPr/>
                    <a:lstStyle/>
                    <a:p>
                      <a:pPr algn="ctr"/>
                      <a:endParaRPr lang="en-US" sz="2400" dirty="0">
                        <a:latin typeface="Times New Roman" panose="02020603050405020304" pitchFamily="18" charset="0"/>
                        <a:cs typeface="Times New Roman" panose="02020603050405020304" pitchFamily="18" charset="0"/>
                      </a:endParaRPr>
                    </a:p>
                  </a:txBody>
                  <a:tcPr/>
                </a:tc>
                <a:tc>
                  <a:txBody>
                    <a:bodyPr/>
                    <a:lstStyle/>
                    <a:p>
                      <a:endParaRPr lang="en-US"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473971373"/>
                  </a:ext>
                </a:extLst>
              </a:tr>
            </a:tbl>
          </a:graphicData>
        </a:graphic>
      </p:graphicFrame>
      <p:sp>
        <p:nvSpPr>
          <p:cNvPr id="5" name="TextBox 4">
            <a:extLst>
              <a:ext uri="{FF2B5EF4-FFF2-40B4-BE49-F238E27FC236}">
                <a16:creationId xmlns:a16="http://schemas.microsoft.com/office/drawing/2014/main" id="{3535A939-F121-EEF7-58E5-6459E34D2E68}"/>
              </a:ext>
            </a:extLst>
          </p:cNvPr>
          <p:cNvSpPr txBox="1"/>
          <p:nvPr/>
        </p:nvSpPr>
        <p:spPr>
          <a:xfrm>
            <a:off x="444500" y="32350"/>
            <a:ext cx="11366500" cy="584775"/>
          </a:xfrm>
          <a:prstGeom prst="rect">
            <a:avLst/>
          </a:prstGeom>
          <a:noFill/>
        </p:spPr>
        <p:txBody>
          <a:bodyPr wrap="square">
            <a:spAutoFit/>
          </a:bodyPr>
          <a:lstStyle/>
          <a:p>
            <a:r>
              <a:rPr lang="en-US" sz="3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ĐỌC MỞ RỘNG THEO THỂ LOẠI TÔI CÓ MỘT GIẤC MƠ</a:t>
            </a:r>
            <a:endParaRPr lang="en-US" sz="3200" dirty="0">
              <a:latin typeface="Times New Roman" panose="02020603050405020304" pitchFamily="18" charset="0"/>
              <a:cs typeface="Times New Roman" panose="02020603050405020304" pitchFamily="18" charset="0"/>
            </a:endParaRPr>
          </a:p>
        </p:txBody>
      </p:sp>
      <p:graphicFrame>
        <p:nvGraphicFramePr>
          <p:cNvPr id="9" name="Content Placeholder 3">
            <a:extLst>
              <a:ext uri="{FF2B5EF4-FFF2-40B4-BE49-F238E27FC236}">
                <a16:creationId xmlns:a16="http://schemas.microsoft.com/office/drawing/2014/main" id="{3B59142C-95AD-A589-D6BC-2E6114D854B8}"/>
              </a:ext>
            </a:extLst>
          </p:cNvPr>
          <p:cNvGraphicFramePr>
            <a:graphicFrameLocks noGrp="1"/>
          </p:cNvGraphicFramePr>
          <p:nvPr>
            <p:ph idx="1"/>
            <p:extLst>
              <p:ext uri="{D42A27DB-BD31-4B8C-83A1-F6EECF244321}">
                <p14:modId xmlns:p14="http://schemas.microsoft.com/office/powerpoint/2010/main" val="99251568"/>
              </p:ext>
            </p:extLst>
          </p:nvPr>
        </p:nvGraphicFramePr>
        <p:xfrm>
          <a:off x="0" y="4050694"/>
          <a:ext cx="12192000" cy="2774956"/>
        </p:xfrm>
        <a:graphic>
          <a:graphicData uri="http://schemas.openxmlformats.org/drawingml/2006/table">
            <a:tbl>
              <a:tblPr firstRow="1" bandRow="1">
                <a:tableStyleId>{5C22544A-7EE6-4342-B048-85BDC9FD1C3A}</a:tableStyleId>
              </a:tblPr>
              <a:tblGrid>
                <a:gridCol w="1111910">
                  <a:extLst>
                    <a:ext uri="{9D8B030D-6E8A-4147-A177-3AD203B41FA5}">
                      <a16:colId xmlns:a16="http://schemas.microsoft.com/office/drawing/2014/main" val="2990322581"/>
                    </a:ext>
                  </a:extLst>
                </a:gridCol>
                <a:gridCol w="11080090">
                  <a:extLst>
                    <a:ext uri="{9D8B030D-6E8A-4147-A177-3AD203B41FA5}">
                      <a16:colId xmlns:a16="http://schemas.microsoft.com/office/drawing/2014/main" val="1489251028"/>
                    </a:ext>
                  </a:extLst>
                </a:gridCol>
              </a:tblGrid>
              <a:tr h="585542">
                <a:tc>
                  <a:txBody>
                    <a:bodyPr/>
                    <a:lstStyle/>
                    <a:p>
                      <a:pPr algn="ctr"/>
                      <a:endParaRPr lang="en-US" sz="2400" b="0" dirty="0">
                        <a:solidFill>
                          <a:schemeClr val="tx1"/>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2000" b="0" kern="1200" dirty="0">
                        <a:solidFill>
                          <a:schemeClr val="dk1"/>
                        </a:solidFill>
                        <a:effectLst/>
                        <a:latin typeface="Times New Roman" panose="02020603050405020304" pitchFamily="18" charset="0"/>
                        <a:ea typeface="+mn-ea"/>
                        <a:cs typeface="Times New Roman" panose="02020603050405020304" pitchFamily="18" charset="0"/>
                      </a:endParaRPr>
                    </a:p>
                  </a:txBody>
                  <a:tcPr>
                    <a:solidFill>
                      <a:schemeClr val="accent2">
                        <a:lumMod val="20000"/>
                        <a:lumOff val="80000"/>
                      </a:schemeClr>
                    </a:solidFill>
                  </a:tcPr>
                </a:tc>
                <a:extLst>
                  <a:ext uri="{0D108BD9-81ED-4DB2-BD59-A6C34878D82A}">
                    <a16:rowId xmlns:a16="http://schemas.microsoft.com/office/drawing/2014/main" val="3060334190"/>
                  </a:ext>
                </a:extLst>
              </a:tr>
              <a:tr h="1094707">
                <a:tc>
                  <a:txBody>
                    <a:bodyPr/>
                    <a:lstStyle/>
                    <a:p>
                      <a:pPr algn="ctr"/>
                      <a:endParaRPr lang="en-US" sz="2400" dirty="0">
                        <a:latin typeface="Times New Roman" panose="02020603050405020304" pitchFamily="18" charset="0"/>
                        <a:cs typeface="Times New Roman" panose="02020603050405020304" pitchFamily="18"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2000" kern="1200" dirty="0">
                        <a:solidFill>
                          <a:schemeClr val="dk1"/>
                        </a:solidFill>
                        <a:effectLst/>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1176776162"/>
                  </a:ext>
                </a:extLst>
              </a:tr>
              <a:tr h="1094707">
                <a:tc>
                  <a:txBody>
                    <a:bodyPr/>
                    <a:lstStyle/>
                    <a:p>
                      <a:pPr algn="ctr"/>
                      <a:endParaRPr lang="en-US" sz="2400" dirty="0">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lstStyle/>
                    <a:p>
                      <a:endParaRPr lang="en-US" sz="2000" i="1" kern="1200" dirty="0">
                        <a:solidFill>
                          <a:schemeClr val="dk1"/>
                        </a:solidFill>
                        <a:effectLst/>
                        <a:latin typeface="Times New Roman" panose="02020603050405020304" pitchFamily="18" charset="0"/>
                        <a:ea typeface="+mn-ea"/>
                        <a:cs typeface="Times New Roman" panose="02020603050405020304" pitchFamily="18" charset="0"/>
                      </a:endParaRPr>
                    </a:p>
                  </a:txBody>
                  <a:tcPr>
                    <a:solidFill>
                      <a:schemeClr val="accent2">
                        <a:lumMod val="20000"/>
                        <a:lumOff val="80000"/>
                      </a:schemeClr>
                    </a:solidFill>
                  </a:tcPr>
                </a:tc>
                <a:extLst>
                  <a:ext uri="{0D108BD9-81ED-4DB2-BD59-A6C34878D82A}">
                    <a16:rowId xmlns:a16="http://schemas.microsoft.com/office/drawing/2014/main" val="906606713"/>
                  </a:ext>
                </a:extLst>
              </a:tr>
            </a:tbl>
          </a:graphicData>
        </a:graphic>
      </p:graphicFrame>
      <p:sp>
        <p:nvSpPr>
          <p:cNvPr id="2" name="Content Placeholder 5">
            <a:extLst>
              <a:ext uri="{FF2B5EF4-FFF2-40B4-BE49-F238E27FC236}">
                <a16:creationId xmlns:a16="http://schemas.microsoft.com/office/drawing/2014/main" id="{FF3CC025-D191-30AC-0B6E-DF62CD60E08A}"/>
              </a:ext>
            </a:extLst>
          </p:cNvPr>
          <p:cNvSpPr txBox="1">
            <a:spLocks/>
          </p:cNvSpPr>
          <p:nvPr/>
        </p:nvSpPr>
        <p:spPr>
          <a:xfrm>
            <a:off x="96256" y="2099396"/>
            <a:ext cx="1201163" cy="483219"/>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vi-VN" sz="3000" dirty="0">
                <a:latin typeface="Times New Roman" panose="02020603050405020304" pitchFamily="18" charset="0"/>
                <a:cs typeface="Times New Roman" panose="02020603050405020304" pitchFamily="18" charset="0"/>
              </a:rPr>
              <a:t>Câu 1</a:t>
            </a:r>
            <a:endParaRPr lang="en-US" sz="3000" dirty="0">
              <a:latin typeface="Times New Roman" panose="02020603050405020304" pitchFamily="18" charset="0"/>
              <a:cs typeface="Times New Roman" panose="02020603050405020304" pitchFamily="18" charset="0"/>
            </a:endParaRPr>
          </a:p>
          <a:p>
            <a:pPr marL="0" indent="0">
              <a:buFont typeface="Wingdings 3" charset="2"/>
              <a:buNone/>
            </a:pPr>
            <a:endParaRPr lang="en-US" dirty="0"/>
          </a:p>
        </p:txBody>
      </p:sp>
      <p:sp>
        <p:nvSpPr>
          <p:cNvPr id="3" name="Content Placeholder 2">
            <a:extLst>
              <a:ext uri="{FF2B5EF4-FFF2-40B4-BE49-F238E27FC236}">
                <a16:creationId xmlns:a16="http://schemas.microsoft.com/office/drawing/2014/main" id="{B5F325E5-4761-3474-064B-4D487C89334F}"/>
              </a:ext>
            </a:extLst>
          </p:cNvPr>
          <p:cNvSpPr txBox="1">
            <a:spLocks/>
          </p:cNvSpPr>
          <p:nvPr/>
        </p:nvSpPr>
        <p:spPr>
          <a:xfrm>
            <a:off x="1134247" y="1461746"/>
            <a:ext cx="10961497" cy="2075537"/>
          </a:xfrm>
          <a:prstGeom prst="rect">
            <a:avLst/>
          </a:prstGeom>
        </p:spPr>
        <p:txBody>
          <a:bodyPr vert="horz" lIns="91440" tIns="45720" rIns="91440" bIns="45720" rtlCol="0">
            <a:normAutofit fontScale="925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Văn</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bản</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khẳng</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định</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quyền</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bình</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đẳng</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của</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người</a:t>
            </a:r>
            <a:r>
              <a:rPr lang="en-US" sz="3200" dirty="0">
                <a:solidFill>
                  <a:schemeClr val="dk1"/>
                </a:solidFill>
                <a:latin typeface="Times New Roman" panose="02020603050405020304" pitchFamily="18" charset="0"/>
                <a:cs typeface="Times New Roman" panose="02020603050405020304" pitchFamily="18" charset="0"/>
              </a:rPr>
              <a:t> da </a:t>
            </a:r>
            <a:r>
              <a:rPr lang="en-US" sz="3200" dirty="0" err="1">
                <a:solidFill>
                  <a:schemeClr val="dk1"/>
                </a:solidFill>
                <a:latin typeface="Times New Roman" panose="02020603050405020304" pitchFamily="18" charset="0"/>
                <a:cs typeface="Times New Roman" panose="02020603050405020304" pitchFamily="18" charset="0"/>
              </a:rPr>
              <a:t>đen</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và</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kêu</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gọi</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sự</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đấu</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tranh</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giành</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quyền</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bình</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đẳng</a:t>
            </a:r>
            <a:r>
              <a:rPr lang="en-US" sz="3200" dirty="0">
                <a:solidFill>
                  <a:schemeClr val="dk1"/>
                </a:solidFill>
                <a:latin typeface="Times New Roman" panose="02020603050405020304" pitchFamily="18" charset="0"/>
                <a:cs typeface="Times New Roman" panose="02020603050405020304" pitchFamily="18" charset="0"/>
              </a:rPr>
              <a:t>.</a:t>
            </a:r>
          </a:p>
          <a:p>
            <a:pPr marL="0" indent="0">
              <a:buNone/>
            </a:pPr>
            <a:r>
              <a:rPr lang="en-US" sz="3200" dirty="0">
                <a:solidFill>
                  <a:schemeClr val="dk1"/>
                </a:solidFill>
                <a:latin typeface="Times New Roman" panose="02020603050405020304" pitchFamily="18" charset="0"/>
                <a:cs typeface="Times New Roman" panose="02020603050405020304" pitchFamily="18" charset="0"/>
              </a:rPr>
              <a:t>– Quan </a:t>
            </a:r>
            <a:r>
              <a:rPr lang="en-US" sz="3200" dirty="0" err="1">
                <a:solidFill>
                  <a:schemeClr val="dk1"/>
                </a:solidFill>
                <a:latin typeface="Times New Roman" panose="02020603050405020304" pitchFamily="18" charset="0"/>
                <a:cs typeface="Times New Roman" panose="02020603050405020304" pitchFamily="18" charset="0"/>
              </a:rPr>
              <a:t>điểm</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của</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Mác</a:t>
            </a:r>
            <a:r>
              <a:rPr lang="en-US" sz="3200" dirty="0">
                <a:solidFill>
                  <a:schemeClr val="dk1"/>
                </a:solidFill>
                <a:latin typeface="Times New Roman" panose="02020603050405020304" pitchFamily="18" charset="0"/>
                <a:cs typeface="Times New Roman" panose="02020603050405020304" pitchFamily="18" charset="0"/>
              </a:rPr>
              <a:t>-tin Lu-</a:t>
            </a:r>
            <a:r>
              <a:rPr lang="en-US" sz="3200" dirty="0" err="1">
                <a:solidFill>
                  <a:schemeClr val="dk1"/>
                </a:solidFill>
                <a:latin typeface="Times New Roman" panose="02020603050405020304" pitchFamily="18" charset="0"/>
                <a:cs typeface="Times New Roman" panose="02020603050405020304" pitchFamily="18" charset="0"/>
              </a:rPr>
              <a:t>thơ</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Kinh</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là</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người</a:t>
            </a:r>
            <a:r>
              <a:rPr lang="en-US" sz="3200" dirty="0">
                <a:solidFill>
                  <a:schemeClr val="dk1"/>
                </a:solidFill>
                <a:latin typeface="Times New Roman" panose="02020603050405020304" pitchFamily="18" charset="0"/>
                <a:cs typeface="Times New Roman" panose="02020603050405020304" pitchFamily="18" charset="0"/>
              </a:rPr>
              <a:t> da </a:t>
            </a:r>
            <a:r>
              <a:rPr lang="en-US" sz="3200" dirty="0" err="1">
                <a:solidFill>
                  <a:schemeClr val="dk1"/>
                </a:solidFill>
                <a:latin typeface="Times New Roman" panose="02020603050405020304" pitchFamily="18" charset="0"/>
                <a:cs typeface="Times New Roman" panose="02020603050405020304" pitchFamily="18" charset="0"/>
              </a:rPr>
              <a:t>đen</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được</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đối</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xử</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bình</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đẳng</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với</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người</a:t>
            </a:r>
            <a:r>
              <a:rPr lang="en-US" sz="3200" dirty="0">
                <a:solidFill>
                  <a:schemeClr val="dk1"/>
                </a:solidFill>
                <a:latin typeface="Times New Roman" panose="02020603050405020304" pitchFamily="18" charset="0"/>
                <a:cs typeface="Times New Roman" panose="02020603050405020304" pitchFamily="18" charset="0"/>
              </a:rPr>
              <a:t> da </a:t>
            </a:r>
            <a:r>
              <a:rPr lang="en-US" sz="3200" dirty="0" err="1">
                <a:solidFill>
                  <a:schemeClr val="dk1"/>
                </a:solidFill>
                <a:latin typeface="Times New Roman" panose="02020603050405020304" pitchFamily="18" charset="0"/>
                <a:cs typeface="Times New Roman" panose="02020603050405020304" pitchFamily="18" charset="0"/>
              </a:rPr>
              <a:t>trắng</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như</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trong</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Tuyên</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ngôn</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Độc</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lập</a:t>
            </a:r>
            <a:r>
              <a:rPr lang="en-US" sz="3200" dirty="0">
                <a:solidFill>
                  <a:schemeClr val="dk1"/>
                </a:solidFill>
                <a:latin typeface="Times New Roman" panose="02020603050405020304" pitchFamily="18" charset="0"/>
                <a:cs typeface="Times New Roman" panose="02020603050405020304" pitchFamily="18" charset="0"/>
              </a:rPr>
              <a:t> </a:t>
            </a:r>
            <a:r>
              <a:rPr lang="en-US" sz="3200" dirty="0" err="1">
                <a:solidFill>
                  <a:schemeClr val="dk1"/>
                </a:solidFill>
                <a:latin typeface="Times New Roman" panose="02020603050405020304" pitchFamily="18" charset="0"/>
                <a:cs typeface="Times New Roman" panose="02020603050405020304" pitchFamily="18" charset="0"/>
              </a:rPr>
              <a:t>Mỹ</a:t>
            </a:r>
            <a:r>
              <a:rPr lang="en-US" sz="3200" dirty="0">
                <a:solidFill>
                  <a:schemeClr val="dk1"/>
                </a:solidFill>
                <a:latin typeface="Times New Roman" panose="02020603050405020304" pitchFamily="18" charset="0"/>
                <a:cs typeface="Times New Roman" panose="02020603050405020304" pitchFamily="18" charset="0"/>
              </a:rPr>
              <a:t>: </a:t>
            </a:r>
            <a:r>
              <a:rPr lang="en-US" sz="3200" i="1" dirty="0">
                <a:solidFill>
                  <a:schemeClr val="dk1"/>
                </a:solidFill>
                <a:latin typeface="Times New Roman" panose="02020603050405020304" pitchFamily="18" charset="0"/>
                <a:cs typeface="Times New Roman" panose="02020603050405020304" pitchFamily="18" charset="0"/>
              </a:rPr>
              <a:t>“</a:t>
            </a:r>
            <a:r>
              <a:rPr lang="en-US" sz="3200" i="1" dirty="0" err="1">
                <a:solidFill>
                  <a:schemeClr val="dk1"/>
                </a:solidFill>
                <a:latin typeface="Times New Roman" panose="02020603050405020304" pitchFamily="18" charset="0"/>
                <a:cs typeface="Times New Roman" panose="02020603050405020304" pitchFamily="18" charset="0"/>
              </a:rPr>
              <a:t>tất</a:t>
            </a:r>
            <a:r>
              <a:rPr lang="en-US" sz="3200" i="1" dirty="0">
                <a:solidFill>
                  <a:schemeClr val="dk1"/>
                </a:solidFill>
                <a:latin typeface="Times New Roman" panose="02020603050405020304" pitchFamily="18" charset="0"/>
                <a:cs typeface="Times New Roman" panose="02020603050405020304" pitchFamily="18" charset="0"/>
              </a:rPr>
              <a:t> </a:t>
            </a:r>
            <a:r>
              <a:rPr lang="en-US" sz="3200" i="1" dirty="0" err="1">
                <a:solidFill>
                  <a:schemeClr val="dk1"/>
                </a:solidFill>
                <a:latin typeface="Times New Roman" panose="02020603050405020304" pitchFamily="18" charset="0"/>
                <a:cs typeface="Times New Roman" panose="02020603050405020304" pitchFamily="18" charset="0"/>
              </a:rPr>
              <a:t>cả</a:t>
            </a:r>
            <a:r>
              <a:rPr lang="en-US" sz="3200" i="1" dirty="0">
                <a:solidFill>
                  <a:schemeClr val="dk1"/>
                </a:solidFill>
                <a:latin typeface="Times New Roman" panose="02020603050405020304" pitchFamily="18" charset="0"/>
                <a:cs typeface="Times New Roman" panose="02020603050405020304" pitchFamily="18" charset="0"/>
              </a:rPr>
              <a:t> </a:t>
            </a:r>
            <a:r>
              <a:rPr lang="en-US" sz="3200" i="1" dirty="0" err="1">
                <a:solidFill>
                  <a:schemeClr val="dk1"/>
                </a:solidFill>
                <a:latin typeface="Times New Roman" panose="02020603050405020304" pitchFamily="18" charset="0"/>
                <a:cs typeface="Times New Roman" panose="02020603050405020304" pitchFamily="18" charset="0"/>
              </a:rPr>
              <a:t>mọi</a:t>
            </a:r>
            <a:r>
              <a:rPr lang="en-US" sz="3200" i="1" dirty="0">
                <a:solidFill>
                  <a:schemeClr val="dk1"/>
                </a:solidFill>
                <a:latin typeface="Times New Roman" panose="02020603050405020304" pitchFamily="18" charset="0"/>
                <a:cs typeface="Times New Roman" panose="02020603050405020304" pitchFamily="18" charset="0"/>
              </a:rPr>
              <a:t> </a:t>
            </a:r>
            <a:r>
              <a:rPr lang="en-US" sz="3200" i="1" dirty="0" err="1">
                <a:solidFill>
                  <a:schemeClr val="dk1"/>
                </a:solidFill>
                <a:latin typeface="Times New Roman" panose="02020603050405020304" pitchFamily="18" charset="0"/>
                <a:cs typeface="Times New Roman" panose="02020603050405020304" pitchFamily="18" charset="0"/>
              </a:rPr>
              <a:t>người</a:t>
            </a:r>
            <a:r>
              <a:rPr lang="en-US" sz="3200" i="1" dirty="0">
                <a:solidFill>
                  <a:schemeClr val="dk1"/>
                </a:solidFill>
                <a:latin typeface="Times New Roman" panose="02020603050405020304" pitchFamily="18" charset="0"/>
                <a:cs typeface="Times New Roman" panose="02020603050405020304" pitchFamily="18" charset="0"/>
              </a:rPr>
              <a:t> </a:t>
            </a:r>
            <a:r>
              <a:rPr lang="en-US" sz="3200" i="1" dirty="0" err="1">
                <a:solidFill>
                  <a:schemeClr val="dk1"/>
                </a:solidFill>
                <a:latin typeface="Times New Roman" panose="02020603050405020304" pitchFamily="18" charset="0"/>
                <a:cs typeface="Times New Roman" panose="02020603050405020304" pitchFamily="18" charset="0"/>
              </a:rPr>
              <a:t>sinh</a:t>
            </a:r>
            <a:r>
              <a:rPr lang="en-US" sz="3200" i="1" dirty="0">
                <a:solidFill>
                  <a:schemeClr val="dk1"/>
                </a:solidFill>
                <a:latin typeface="Times New Roman" panose="02020603050405020304" pitchFamily="18" charset="0"/>
                <a:cs typeface="Times New Roman" panose="02020603050405020304" pitchFamily="18" charset="0"/>
              </a:rPr>
              <a:t> </a:t>
            </a:r>
            <a:r>
              <a:rPr lang="en-US" sz="3200" i="1" dirty="0" err="1">
                <a:solidFill>
                  <a:schemeClr val="dk1"/>
                </a:solidFill>
                <a:latin typeface="Times New Roman" panose="02020603050405020304" pitchFamily="18" charset="0"/>
                <a:cs typeface="Times New Roman" panose="02020603050405020304" pitchFamily="18" charset="0"/>
              </a:rPr>
              <a:t>ra</a:t>
            </a:r>
            <a:r>
              <a:rPr lang="en-US" sz="3200" i="1" dirty="0">
                <a:solidFill>
                  <a:schemeClr val="dk1"/>
                </a:solidFill>
                <a:latin typeface="Times New Roman" panose="02020603050405020304" pitchFamily="18" charset="0"/>
                <a:cs typeface="Times New Roman" panose="02020603050405020304" pitchFamily="18" charset="0"/>
              </a:rPr>
              <a:t> </a:t>
            </a:r>
            <a:r>
              <a:rPr lang="en-US" sz="3200" i="1" dirty="0" err="1">
                <a:solidFill>
                  <a:schemeClr val="dk1"/>
                </a:solidFill>
                <a:latin typeface="Times New Roman" panose="02020603050405020304" pitchFamily="18" charset="0"/>
                <a:cs typeface="Times New Roman" panose="02020603050405020304" pitchFamily="18" charset="0"/>
              </a:rPr>
              <a:t>đều</a:t>
            </a:r>
            <a:r>
              <a:rPr lang="en-US" sz="3200" i="1" dirty="0">
                <a:solidFill>
                  <a:schemeClr val="dk1"/>
                </a:solidFill>
                <a:latin typeface="Times New Roman" panose="02020603050405020304" pitchFamily="18" charset="0"/>
                <a:cs typeface="Times New Roman" panose="02020603050405020304" pitchFamily="18" charset="0"/>
              </a:rPr>
              <a:t> </a:t>
            </a:r>
            <a:r>
              <a:rPr lang="en-US" sz="3200" i="1" dirty="0" err="1">
                <a:solidFill>
                  <a:schemeClr val="dk1"/>
                </a:solidFill>
                <a:latin typeface="Times New Roman" panose="02020603050405020304" pitchFamily="18" charset="0"/>
                <a:cs typeface="Times New Roman" panose="02020603050405020304" pitchFamily="18" charset="0"/>
              </a:rPr>
              <a:t>có</a:t>
            </a:r>
            <a:r>
              <a:rPr lang="en-US" sz="3200" i="1" dirty="0">
                <a:solidFill>
                  <a:schemeClr val="dk1"/>
                </a:solidFill>
                <a:latin typeface="Times New Roman" panose="02020603050405020304" pitchFamily="18" charset="0"/>
                <a:cs typeface="Times New Roman" panose="02020603050405020304" pitchFamily="18" charset="0"/>
              </a:rPr>
              <a:t> </a:t>
            </a:r>
            <a:r>
              <a:rPr lang="en-US" sz="3200" i="1" dirty="0" err="1">
                <a:solidFill>
                  <a:schemeClr val="dk1"/>
                </a:solidFill>
                <a:latin typeface="Times New Roman" panose="02020603050405020304" pitchFamily="18" charset="0"/>
                <a:cs typeface="Times New Roman" panose="02020603050405020304" pitchFamily="18" charset="0"/>
              </a:rPr>
              <a:t>quyền</a:t>
            </a:r>
            <a:r>
              <a:rPr lang="en-US" sz="3200" i="1" dirty="0">
                <a:solidFill>
                  <a:schemeClr val="dk1"/>
                </a:solidFill>
                <a:latin typeface="Times New Roman" panose="02020603050405020304" pitchFamily="18" charset="0"/>
                <a:cs typeface="Times New Roman" panose="02020603050405020304" pitchFamily="18" charset="0"/>
              </a:rPr>
              <a:t> </a:t>
            </a:r>
            <a:r>
              <a:rPr lang="en-US" sz="3200" i="1" dirty="0" err="1">
                <a:solidFill>
                  <a:schemeClr val="dk1"/>
                </a:solidFill>
                <a:latin typeface="Times New Roman" panose="02020603050405020304" pitchFamily="18" charset="0"/>
                <a:cs typeface="Times New Roman" panose="02020603050405020304" pitchFamily="18" charset="0"/>
              </a:rPr>
              <a:t>bình</a:t>
            </a:r>
            <a:r>
              <a:rPr lang="en-US" sz="3200" i="1" dirty="0">
                <a:solidFill>
                  <a:schemeClr val="dk1"/>
                </a:solidFill>
                <a:latin typeface="Times New Roman" panose="02020603050405020304" pitchFamily="18" charset="0"/>
                <a:cs typeface="Times New Roman" panose="02020603050405020304" pitchFamily="18" charset="0"/>
              </a:rPr>
              <a:t> </a:t>
            </a:r>
            <a:r>
              <a:rPr lang="en-US" sz="3200" i="1" dirty="0" err="1">
                <a:solidFill>
                  <a:schemeClr val="dk1"/>
                </a:solidFill>
                <a:latin typeface="Times New Roman" panose="02020603050405020304" pitchFamily="18" charset="0"/>
                <a:cs typeface="Times New Roman" panose="02020603050405020304" pitchFamily="18" charset="0"/>
              </a:rPr>
              <a:t>đẳng</a:t>
            </a:r>
            <a:r>
              <a:rPr lang="en-US" sz="3200" i="1" dirty="0">
                <a:solidFill>
                  <a:schemeClr val="dk1"/>
                </a:solidFill>
                <a:latin typeface="Times New Roman" panose="02020603050405020304" pitchFamily="18" charset="0"/>
                <a:cs typeface="Times New Roman" panose="02020603050405020304" pitchFamily="18" charset="0"/>
              </a:rPr>
              <a:t>”.</a:t>
            </a:r>
          </a:p>
        </p:txBody>
      </p:sp>
      <p:sp>
        <p:nvSpPr>
          <p:cNvPr id="6" name="Content Placeholder 5">
            <a:extLst>
              <a:ext uri="{FF2B5EF4-FFF2-40B4-BE49-F238E27FC236}">
                <a16:creationId xmlns:a16="http://schemas.microsoft.com/office/drawing/2014/main" id="{26C4D6A6-A1DC-7AE6-2742-7E839120F2DA}"/>
              </a:ext>
            </a:extLst>
          </p:cNvPr>
          <p:cNvSpPr txBox="1">
            <a:spLocks/>
          </p:cNvSpPr>
          <p:nvPr/>
        </p:nvSpPr>
        <p:spPr>
          <a:xfrm>
            <a:off x="60160" y="3619522"/>
            <a:ext cx="1227219" cy="483219"/>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vi-VN" sz="3000" dirty="0">
                <a:latin typeface="Times New Roman" panose="02020603050405020304" pitchFamily="18" charset="0"/>
                <a:cs typeface="Times New Roman" panose="02020603050405020304" pitchFamily="18" charset="0"/>
              </a:rPr>
              <a:t>Câu 2</a:t>
            </a:r>
            <a:endParaRPr lang="en-US" sz="3000" dirty="0">
              <a:latin typeface="Times New Roman" panose="02020603050405020304" pitchFamily="18" charset="0"/>
              <a:cs typeface="Times New Roman" panose="02020603050405020304" pitchFamily="18" charset="0"/>
            </a:endParaRPr>
          </a:p>
          <a:p>
            <a:pPr marL="0" indent="0">
              <a:buFont typeface="Wingdings 3" charset="2"/>
              <a:buNone/>
            </a:pPr>
            <a:endParaRPr lang="en-US" dirty="0"/>
          </a:p>
        </p:txBody>
      </p:sp>
    </p:spTree>
    <p:extLst>
      <p:ext uri="{BB962C8B-B14F-4D97-AF65-F5344CB8AC3E}">
        <p14:creationId xmlns:p14="http://schemas.microsoft.com/office/powerpoint/2010/main" val="127631519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p:cTn id="28" dur="500" fill="hold"/>
                                        <p:tgtEl>
                                          <p:spTgt spid="6"/>
                                        </p:tgtEl>
                                        <p:attrNameLst>
                                          <p:attrName>ppt_w</p:attrName>
                                        </p:attrNameLst>
                                      </p:cBhvr>
                                      <p:tavLst>
                                        <p:tav tm="0">
                                          <p:val>
                                            <p:fltVal val="0"/>
                                          </p:val>
                                        </p:tav>
                                        <p:tav tm="100000">
                                          <p:val>
                                            <p:strVal val="#ppt_w"/>
                                          </p:val>
                                        </p:tav>
                                      </p:tavLst>
                                    </p:anim>
                                    <p:anim calcmode="lin" valueType="num">
                                      <p:cBhvr>
                                        <p:cTn id="29" dur="500" fill="hold"/>
                                        <p:tgtEl>
                                          <p:spTgt spid="6"/>
                                        </p:tgtEl>
                                        <p:attrNameLst>
                                          <p:attrName>ppt_h</p:attrName>
                                        </p:attrNameLst>
                                      </p:cBhvr>
                                      <p:tavLst>
                                        <p:tav tm="0">
                                          <p:val>
                                            <p:fltVal val="0"/>
                                          </p:val>
                                        </p:tav>
                                        <p:tav tm="100000">
                                          <p:val>
                                            <p:strVal val="#ppt_h"/>
                                          </p:val>
                                        </p:tav>
                                      </p:tavLst>
                                    </p:anim>
                                    <p:animEffect transition="in" filter="fade">
                                      <p:cBhvr>
                                        <p:cTn id="3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6" grpId="0"/>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
  <TotalTime>573</TotalTime>
  <Words>1647</Words>
  <Application>Microsoft Office PowerPoint</Application>
  <PresentationFormat>Widescreen</PresentationFormat>
  <Paragraphs>120</Paragraphs>
  <Slides>15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.VnTime</vt:lpstr>
      <vt:lpstr>Arial</vt:lpstr>
      <vt:lpstr>Calibri Light</vt:lpstr>
      <vt:lpstr>Tahoma</vt:lpstr>
      <vt:lpstr>Times New Roman</vt:lpstr>
      <vt:lpstr>Trebuchet MS</vt:lpstr>
      <vt:lpstr>VNI-Avo</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vu chuong Nguyen</cp:lastModifiedBy>
  <cp:revision>68</cp:revision>
  <dcterms:created xsi:type="dcterms:W3CDTF">2022-07-29T12:38:06Z</dcterms:created>
  <dcterms:modified xsi:type="dcterms:W3CDTF">2022-08-29T02:04:06Z</dcterms:modified>
</cp:coreProperties>
</file>